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2"/>
  </p:notesMasterIdLst>
  <p:sldIdLst>
    <p:sldId id="256" r:id="rId2"/>
    <p:sldId id="257" r:id="rId3"/>
    <p:sldId id="260" r:id="rId4"/>
    <p:sldId id="261" r:id="rId5"/>
    <p:sldId id="262" r:id="rId6"/>
    <p:sldId id="265" r:id="rId7"/>
    <p:sldId id="263" r:id="rId8"/>
    <p:sldId id="264" r:id="rId9"/>
    <p:sldId id="268" r:id="rId10"/>
    <p:sldId id="267" r:id="rId11"/>
    <p:sldId id="269" r:id="rId12"/>
    <p:sldId id="270" r:id="rId13"/>
    <p:sldId id="275" r:id="rId14"/>
    <p:sldId id="276" r:id="rId15"/>
    <p:sldId id="277" r:id="rId16"/>
    <p:sldId id="281" r:id="rId17"/>
    <p:sldId id="289" r:id="rId18"/>
    <p:sldId id="288" r:id="rId19"/>
    <p:sldId id="287" r:id="rId20"/>
    <p:sldId id="278" r:id="rId21"/>
    <p:sldId id="282" r:id="rId22"/>
    <p:sldId id="272" r:id="rId23"/>
    <p:sldId id="273" r:id="rId24"/>
    <p:sldId id="274" r:id="rId25"/>
    <p:sldId id="280" r:id="rId26"/>
    <p:sldId id="285" r:id="rId27"/>
    <p:sldId id="286" r:id="rId28"/>
    <p:sldId id="283" r:id="rId29"/>
    <p:sldId id="284" r:id="rId30"/>
    <p:sldId id="290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404" autoAdjust="0"/>
  </p:normalViewPr>
  <p:slideViewPr>
    <p:cSldViewPr snapToGrid="0">
      <p:cViewPr varScale="1">
        <p:scale>
          <a:sx n="89" d="100"/>
          <a:sy n="89" d="100"/>
        </p:scale>
        <p:origin x="138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Lannoeye" userId="216b2df3d2a6a350" providerId="LiveId" clId="{46243585-55AC-4C9A-9A33-D1790E04CD58}"/>
    <pc:docChg chg="undo redo custSel addSld delSld modSld sldOrd">
      <pc:chgData name="Bart Lannoeye" userId="216b2df3d2a6a350" providerId="LiveId" clId="{46243585-55AC-4C9A-9A33-D1790E04CD58}" dt="2018-05-24T07:31:47.658" v="6997" actId="6549"/>
      <pc:docMkLst>
        <pc:docMk/>
      </pc:docMkLst>
      <pc:sldChg chg="modSp modAnim">
        <pc:chgData name="Bart Lannoeye" userId="216b2df3d2a6a350" providerId="LiveId" clId="{46243585-55AC-4C9A-9A33-D1790E04CD58}" dt="2018-05-21T13:10:25.738" v="4717" actId="20577"/>
        <pc:sldMkLst>
          <pc:docMk/>
          <pc:sldMk cId="2242979826" sldId="260"/>
        </pc:sldMkLst>
        <pc:spChg chg="mod">
          <ac:chgData name="Bart Lannoeye" userId="216b2df3d2a6a350" providerId="LiveId" clId="{46243585-55AC-4C9A-9A33-D1790E04CD58}" dt="2018-05-16T19:12:27.324" v="531" actId="20577"/>
          <ac:spMkLst>
            <pc:docMk/>
            <pc:sldMk cId="2242979826" sldId="260"/>
            <ac:spMk id="4" creationId="{1CC78463-D3CB-4708-9C0F-DAE08592BB3F}"/>
          </ac:spMkLst>
        </pc:spChg>
        <pc:spChg chg="mod">
          <ac:chgData name="Bart Lannoeye" userId="216b2df3d2a6a350" providerId="LiveId" clId="{46243585-55AC-4C9A-9A33-D1790E04CD58}" dt="2018-05-16T19:12:31.777" v="540" actId="20577"/>
          <ac:spMkLst>
            <pc:docMk/>
            <pc:sldMk cId="2242979826" sldId="260"/>
            <ac:spMk id="8" creationId="{CC690099-09A1-45D9-A440-4429FAF5D0B7}"/>
          </ac:spMkLst>
        </pc:spChg>
      </pc:sldChg>
      <pc:sldChg chg="modSp modAnim modNotesTx">
        <pc:chgData name="Bart Lannoeye" userId="216b2df3d2a6a350" providerId="LiveId" clId="{46243585-55AC-4C9A-9A33-D1790E04CD58}" dt="2018-05-24T06:33:55.485" v="6907" actId="20577"/>
        <pc:sldMkLst>
          <pc:docMk/>
          <pc:sldMk cId="188916057" sldId="261"/>
        </pc:sldMkLst>
        <pc:spChg chg="mod">
          <ac:chgData name="Bart Lannoeye" userId="216b2df3d2a6a350" providerId="LiveId" clId="{46243585-55AC-4C9A-9A33-D1790E04CD58}" dt="2018-05-24T06:33:55.485" v="6907" actId="20577"/>
          <ac:spMkLst>
            <pc:docMk/>
            <pc:sldMk cId="188916057" sldId="261"/>
            <ac:spMk id="4" creationId="{1CC78463-D3CB-4708-9C0F-DAE08592BB3F}"/>
          </ac:spMkLst>
        </pc:spChg>
      </pc:sldChg>
      <pc:sldChg chg="addSp delSp modSp modAnim modNotesTx">
        <pc:chgData name="Bart Lannoeye" userId="216b2df3d2a6a350" providerId="LiveId" clId="{46243585-55AC-4C9A-9A33-D1790E04CD58}" dt="2018-05-21T13:40:51.074" v="5645" actId="20577"/>
        <pc:sldMkLst>
          <pc:docMk/>
          <pc:sldMk cId="4197933808" sldId="262"/>
        </pc:sldMkLst>
        <pc:spChg chg="mod">
          <ac:chgData name="Bart Lannoeye" userId="216b2df3d2a6a350" providerId="LiveId" clId="{46243585-55AC-4C9A-9A33-D1790E04CD58}" dt="2018-05-21T13:36:52.895" v="5101" actId="313"/>
          <ac:spMkLst>
            <pc:docMk/>
            <pc:sldMk cId="4197933808" sldId="262"/>
            <ac:spMk id="3" creationId="{1D5F3CD8-1F02-4AD4-A270-C86108AC58CC}"/>
          </ac:spMkLst>
        </pc:spChg>
        <pc:picChg chg="add del mod">
          <ac:chgData name="Bart Lannoeye" userId="216b2df3d2a6a350" providerId="LiveId" clId="{46243585-55AC-4C9A-9A33-D1790E04CD58}" dt="2018-05-21T09:26:53.787" v="3438" actId="478"/>
          <ac:picMkLst>
            <pc:docMk/>
            <pc:sldMk cId="4197933808" sldId="262"/>
            <ac:picMk id="4" creationId="{5706F2B1-0741-4598-8C4B-AED6B49B8117}"/>
          </ac:picMkLst>
        </pc:picChg>
        <pc:picChg chg="add mod">
          <ac:chgData name="Bart Lannoeye" userId="216b2df3d2a6a350" providerId="LiveId" clId="{46243585-55AC-4C9A-9A33-D1790E04CD58}" dt="2018-05-21T13:14:10.550" v="4725" actId="1076"/>
          <ac:picMkLst>
            <pc:docMk/>
            <pc:sldMk cId="4197933808" sldId="262"/>
            <ac:picMk id="4" creationId="{1CEE08DA-00ED-4920-937D-7F58886E8A54}"/>
          </ac:picMkLst>
        </pc:picChg>
      </pc:sldChg>
      <pc:sldChg chg="addSp delSp modSp modAnim modNotesTx">
        <pc:chgData name="Bart Lannoeye" userId="216b2df3d2a6a350" providerId="LiveId" clId="{46243585-55AC-4C9A-9A33-D1790E04CD58}" dt="2018-05-21T13:43:17.659" v="5695" actId="20577"/>
        <pc:sldMkLst>
          <pc:docMk/>
          <pc:sldMk cId="3273205769" sldId="263"/>
        </pc:sldMkLst>
        <pc:spChg chg="add del">
          <ac:chgData name="Bart Lannoeye" userId="216b2df3d2a6a350" providerId="LiveId" clId="{46243585-55AC-4C9A-9A33-D1790E04CD58}" dt="2018-05-16T19:09:22.399" v="294" actId="478"/>
          <ac:spMkLst>
            <pc:docMk/>
            <pc:sldMk cId="3273205769" sldId="263"/>
            <ac:spMk id="6" creationId="{823DE0B1-4495-42C3-99B1-0A1602280CCC}"/>
          </ac:spMkLst>
        </pc:spChg>
        <pc:spChg chg="add del">
          <ac:chgData name="Bart Lannoeye" userId="216b2df3d2a6a350" providerId="LiveId" clId="{46243585-55AC-4C9A-9A33-D1790E04CD58}" dt="2018-05-16T19:09:29.939" v="298" actId="1035"/>
          <ac:spMkLst>
            <pc:docMk/>
            <pc:sldMk cId="3273205769" sldId="263"/>
            <ac:spMk id="7" creationId="{D82D23BD-0FF1-4223-BE95-343C9DC764B6}"/>
          </ac:spMkLst>
        </pc:spChg>
        <pc:spChg chg="add del">
          <ac:chgData name="Bart Lannoeye" userId="216b2df3d2a6a350" providerId="LiveId" clId="{46243585-55AC-4C9A-9A33-D1790E04CD58}" dt="2018-05-16T19:10:31.232" v="500" actId="1035"/>
          <ac:spMkLst>
            <pc:docMk/>
            <pc:sldMk cId="3273205769" sldId="263"/>
            <ac:spMk id="9" creationId="{513CFBDD-057B-4E25-A265-034826721ED6}"/>
          </ac:spMkLst>
        </pc:spChg>
        <pc:picChg chg="mod">
          <ac:chgData name="Bart Lannoeye" userId="216b2df3d2a6a350" providerId="LiveId" clId="{46243585-55AC-4C9A-9A33-D1790E04CD58}" dt="2018-05-16T19:10:41.213" v="504" actId="1035"/>
          <ac:picMkLst>
            <pc:docMk/>
            <pc:sldMk cId="3273205769" sldId="263"/>
            <ac:picMk id="5" creationId="{5F612064-406F-44E8-8040-6EAA411BB246}"/>
          </ac:picMkLst>
        </pc:picChg>
        <pc:picChg chg="add del mod">
          <ac:chgData name="Bart Lannoeye" userId="216b2df3d2a6a350" providerId="LiveId" clId="{46243585-55AC-4C9A-9A33-D1790E04CD58}" dt="2018-05-16T19:09:49.175" v="449" actId="478"/>
          <ac:picMkLst>
            <pc:docMk/>
            <pc:sldMk cId="3273205769" sldId="263"/>
            <ac:picMk id="8" creationId="{11DFB95C-448C-4A79-8978-FA72054DC400}"/>
          </ac:picMkLst>
        </pc:picChg>
        <pc:picChg chg="add mod">
          <ac:chgData name="Bart Lannoeye" userId="216b2df3d2a6a350" providerId="LiveId" clId="{46243585-55AC-4C9A-9A33-D1790E04CD58}" dt="2018-05-16T19:10:37.762" v="502" actId="1076"/>
          <ac:picMkLst>
            <pc:docMk/>
            <pc:sldMk cId="3273205769" sldId="263"/>
            <ac:picMk id="10" creationId="{93309BA8-A47D-4F38-B7F1-CF9D1E779CF8}"/>
          </ac:picMkLst>
        </pc:picChg>
      </pc:sldChg>
      <pc:sldChg chg="modSp modAnim">
        <pc:chgData name="Bart Lannoeye" userId="216b2df3d2a6a350" providerId="LiveId" clId="{46243585-55AC-4C9A-9A33-D1790E04CD58}" dt="2018-05-21T13:44:07.201" v="5735" actId="20577"/>
        <pc:sldMkLst>
          <pc:docMk/>
          <pc:sldMk cId="3064515089" sldId="264"/>
        </pc:sldMkLst>
        <pc:spChg chg="mod">
          <ac:chgData name="Bart Lannoeye" userId="216b2df3d2a6a350" providerId="LiveId" clId="{46243585-55AC-4C9A-9A33-D1790E04CD58}" dt="2018-05-21T13:44:07.201" v="5735" actId="20577"/>
          <ac:spMkLst>
            <pc:docMk/>
            <pc:sldMk cId="3064515089" sldId="264"/>
            <ac:spMk id="3" creationId="{BD3CF369-B57B-4D63-8FE9-B41707F5DB31}"/>
          </ac:spMkLst>
        </pc:spChg>
      </pc:sldChg>
      <pc:sldChg chg="modSp modAnim">
        <pc:chgData name="Bart Lannoeye" userId="216b2df3d2a6a350" providerId="LiveId" clId="{46243585-55AC-4C9A-9A33-D1790E04CD58}" dt="2018-05-21T13:42:55.182" v="5646" actId="20577"/>
        <pc:sldMkLst>
          <pc:docMk/>
          <pc:sldMk cId="2551399028" sldId="265"/>
        </pc:sldMkLst>
        <pc:spChg chg="mod">
          <ac:chgData name="Bart Lannoeye" userId="216b2df3d2a6a350" providerId="LiveId" clId="{46243585-55AC-4C9A-9A33-D1790E04CD58}" dt="2018-05-19T07:33:11.114" v="2652" actId="20577"/>
          <ac:spMkLst>
            <pc:docMk/>
            <pc:sldMk cId="2551399028" sldId="265"/>
            <ac:spMk id="2" creationId="{DE5902AE-17FD-4BEB-9753-8B1A84216ADF}"/>
          </ac:spMkLst>
        </pc:spChg>
        <pc:spChg chg="mod">
          <ac:chgData name="Bart Lannoeye" userId="216b2df3d2a6a350" providerId="LiveId" clId="{46243585-55AC-4C9A-9A33-D1790E04CD58}" dt="2018-05-21T13:42:55.182" v="5646" actId="20577"/>
          <ac:spMkLst>
            <pc:docMk/>
            <pc:sldMk cId="2551399028" sldId="265"/>
            <ac:spMk id="3" creationId="{1D5F3CD8-1F02-4AD4-A270-C86108AC58CC}"/>
          </ac:spMkLst>
        </pc:spChg>
      </pc:sldChg>
      <pc:sldChg chg="addSp modSp add modAnim modNotesTx">
        <pc:chgData name="Bart Lannoeye" userId="216b2df3d2a6a350" providerId="LiveId" clId="{46243585-55AC-4C9A-9A33-D1790E04CD58}" dt="2018-05-21T13:46:56.919" v="5849" actId="20577"/>
        <pc:sldMkLst>
          <pc:docMk/>
          <pc:sldMk cId="2479934619" sldId="267"/>
        </pc:sldMkLst>
        <pc:spChg chg="mod">
          <ac:chgData name="Bart Lannoeye" userId="216b2df3d2a6a350" providerId="LiveId" clId="{46243585-55AC-4C9A-9A33-D1790E04CD58}" dt="2018-05-16T19:02:10.259" v="41" actId="20577"/>
          <ac:spMkLst>
            <pc:docMk/>
            <pc:sldMk cId="2479934619" sldId="267"/>
            <ac:spMk id="2" creationId="{7B43847A-03BD-4461-9E02-2C61CB23BE86}"/>
          </ac:spMkLst>
        </pc:spChg>
        <pc:spChg chg="mod">
          <ac:chgData name="Bart Lannoeye" userId="216b2df3d2a6a350" providerId="LiveId" clId="{46243585-55AC-4C9A-9A33-D1790E04CD58}" dt="2018-05-21T13:46:43.768" v="5809" actId="20577"/>
          <ac:spMkLst>
            <pc:docMk/>
            <pc:sldMk cId="2479934619" sldId="267"/>
            <ac:spMk id="3" creationId="{BE0730D2-663A-4EE2-82F7-254C629EAAF0}"/>
          </ac:spMkLst>
        </pc:spChg>
        <pc:picChg chg="add mod">
          <ac:chgData name="Bart Lannoeye" userId="216b2df3d2a6a350" providerId="LiveId" clId="{46243585-55AC-4C9A-9A33-D1790E04CD58}" dt="2018-05-21T13:45:27.852" v="5750" actId="14100"/>
          <ac:picMkLst>
            <pc:docMk/>
            <pc:sldMk cId="2479934619" sldId="267"/>
            <ac:picMk id="4" creationId="{AFEC46A8-29A9-4D08-BDAA-CDE38061F78D}"/>
          </ac:picMkLst>
        </pc:picChg>
      </pc:sldChg>
      <pc:sldChg chg="addSp delSp modSp add modAnim">
        <pc:chgData name="Bart Lannoeye" userId="216b2df3d2a6a350" providerId="LiveId" clId="{46243585-55AC-4C9A-9A33-D1790E04CD58}" dt="2018-05-21T13:44:27.320" v="5744" actId="20577"/>
        <pc:sldMkLst>
          <pc:docMk/>
          <pc:sldMk cId="84492751" sldId="268"/>
        </pc:sldMkLst>
        <pc:spChg chg="mod">
          <ac:chgData name="Bart Lannoeye" userId="216b2df3d2a6a350" providerId="LiveId" clId="{46243585-55AC-4C9A-9A33-D1790E04CD58}" dt="2018-05-19T07:39:58.203" v="2987" actId="20577"/>
          <ac:spMkLst>
            <pc:docMk/>
            <pc:sldMk cId="84492751" sldId="268"/>
            <ac:spMk id="2" creationId="{7B195783-F0AA-424A-A4AE-7FD89F91EB88}"/>
          </ac:spMkLst>
        </pc:spChg>
        <pc:spChg chg="mod">
          <ac:chgData name="Bart Lannoeye" userId="216b2df3d2a6a350" providerId="LiveId" clId="{46243585-55AC-4C9A-9A33-D1790E04CD58}" dt="2018-05-21T13:44:27.320" v="5744" actId="20577"/>
          <ac:spMkLst>
            <pc:docMk/>
            <pc:sldMk cId="84492751" sldId="268"/>
            <ac:spMk id="3" creationId="{227A6805-95D7-472B-BCA7-BB38CB17B177}"/>
          </ac:spMkLst>
        </pc:spChg>
        <pc:picChg chg="add del mod">
          <ac:chgData name="Bart Lannoeye" userId="216b2df3d2a6a350" providerId="LiveId" clId="{46243585-55AC-4C9A-9A33-D1790E04CD58}" dt="2018-05-21T09:26:29.770" v="3434" actId="478"/>
          <ac:picMkLst>
            <pc:docMk/>
            <pc:sldMk cId="84492751" sldId="268"/>
            <ac:picMk id="4" creationId="{E9E01A53-4230-4348-84BB-E9EAB7EAD868}"/>
          </ac:picMkLst>
        </pc:picChg>
        <pc:picChg chg="add mod">
          <ac:chgData name="Bart Lannoeye" userId="216b2df3d2a6a350" providerId="LiveId" clId="{46243585-55AC-4C9A-9A33-D1790E04CD58}" dt="2018-05-21T09:26:44.047" v="3437" actId="1076"/>
          <ac:picMkLst>
            <pc:docMk/>
            <pc:sldMk cId="84492751" sldId="268"/>
            <ac:picMk id="5" creationId="{A846ACAA-2B77-40D7-B96F-2D046E72A5AA}"/>
          </ac:picMkLst>
        </pc:picChg>
      </pc:sldChg>
      <pc:sldChg chg="addSp delSp modSp add modAnim">
        <pc:chgData name="Bart Lannoeye" userId="216b2df3d2a6a350" providerId="LiveId" clId="{46243585-55AC-4C9A-9A33-D1790E04CD58}" dt="2018-05-21T13:47:45.928" v="5850" actId="20577"/>
        <pc:sldMkLst>
          <pc:docMk/>
          <pc:sldMk cId="1246814200" sldId="269"/>
        </pc:sldMkLst>
        <pc:spChg chg="mod">
          <ac:chgData name="Bart Lannoeye" userId="216b2df3d2a6a350" providerId="LiveId" clId="{46243585-55AC-4C9A-9A33-D1790E04CD58}" dt="2018-05-16T19:05:07.616" v="153" actId="20577"/>
          <ac:spMkLst>
            <pc:docMk/>
            <pc:sldMk cId="1246814200" sldId="269"/>
            <ac:spMk id="2" creationId="{0977510A-7611-46D3-844F-37B67F0B379F}"/>
          </ac:spMkLst>
        </pc:spChg>
        <pc:spChg chg="mod">
          <ac:chgData name="Bart Lannoeye" userId="216b2df3d2a6a350" providerId="LiveId" clId="{46243585-55AC-4C9A-9A33-D1790E04CD58}" dt="2018-05-19T07:43:40.583" v="3097" actId="20577"/>
          <ac:spMkLst>
            <pc:docMk/>
            <pc:sldMk cId="1246814200" sldId="269"/>
            <ac:spMk id="3" creationId="{A7D0A278-7450-4DDA-A6F1-3E1455A98BF0}"/>
          </ac:spMkLst>
        </pc:spChg>
        <pc:picChg chg="add del mod">
          <ac:chgData name="Bart Lannoeye" userId="216b2df3d2a6a350" providerId="LiveId" clId="{46243585-55AC-4C9A-9A33-D1790E04CD58}" dt="2018-05-21T09:32:05.897" v="3447" actId="478"/>
          <ac:picMkLst>
            <pc:docMk/>
            <pc:sldMk cId="1246814200" sldId="269"/>
            <ac:picMk id="4" creationId="{471D5975-9202-4A8C-92B9-7073DC011A60}"/>
          </ac:picMkLst>
        </pc:picChg>
        <pc:picChg chg="add del mod">
          <ac:chgData name="Bart Lannoeye" userId="216b2df3d2a6a350" providerId="LiveId" clId="{46243585-55AC-4C9A-9A33-D1790E04CD58}" dt="2018-05-21T09:35:00.141" v="3460" actId="478"/>
          <ac:picMkLst>
            <pc:docMk/>
            <pc:sldMk cId="1246814200" sldId="269"/>
            <ac:picMk id="5" creationId="{EF1070B7-116D-41C9-90FD-52065A5FC516}"/>
          </ac:picMkLst>
        </pc:picChg>
        <pc:picChg chg="add del mod">
          <ac:chgData name="Bart Lannoeye" userId="216b2df3d2a6a350" providerId="LiveId" clId="{46243585-55AC-4C9A-9A33-D1790E04CD58}" dt="2018-05-21T09:35:29.578" v="3464" actId="1076"/>
          <ac:picMkLst>
            <pc:docMk/>
            <pc:sldMk cId="1246814200" sldId="269"/>
            <ac:picMk id="6" creationId="{402F6C4B-2002-4D4A-ACBB-3D9287077180}"/>
          </ac:picMkLst>
        </pc:picChg>
      </pc:sldChg>
      <pc:sldChg chg="delSp modSp add modNotesTx">
        <pc:chgData name="Bart Lannoeye" userId="216b2df3d2a6a350" providerId="LiveId" clId="{46243585-55AC-4C9A-9A33-D1790E04CD58}" dt="2018-05-20T16:18:18.772" v="3189" actId="20577"/>
        <pc:sldMkLst>
          <pc:docMk/>
          <pc:sldMk cId="4023906651" sldId="270"/>
        </pc:sldMkLst>
        <pc:spChg chg="mod">
          <ac:chgData name="Bart Lannoeye" userId="216b2df3d2a6a350" providerId="LiveId" clId="{46243585-55AC-4C9A-9A33-D1790E04CD58}" dt="2018-05-16T19:17:17.483" v="715" actId="20577"/>
          <ac:spMkLst>
            <pc:docMk/>
            <pc:sldMk cId="4023906651" sldId="270"/>
            <ac:spMk id="2" creationId="{75768F3F-5DD1-4C5D-981F-3C6B0BB05DDF}"/>
          </ac:spMkLst>
        </pc:spChg>
        <pc:spChg chg="del">
          <ac:chgData name="Bart Lannoeye" userId="216b2df3d2a6a350" providerId="LiveId" clId="{46243585-55AC-4C9A-9A33-D1790E04CD58}" dt="2018-05-16T19:16:28.650" v="572" actId="478"/>
          <ac:spMkLst>
            <pc:docMk/>
            <pc:sldMk cId="4023906651" sldId="270"/>
            <ac:spMk id="3" creationId="{06AB7BF6-B78E-43DA-80D5-FBCC333EDC67}"/>
          </ac:spMkLst>
        </pc:spChg>
      </pc:sldChg>
      <pc:sldChg chg="delSp modSp add modNotesTx">
        <pc:chgData name="Bart Lannoeye" userId="216b2df3d2a6a350" providerId="LiveId" clId="{46243585-55AC-4C9A-9A33-D1790E04CD58}" dt="2018-05-21T13:56:57.960" v="6399" actId="20577"/>
        <pc:sldMkLst>
          <pc:docMk/>
          <pc:sldMk cId="601556227" sldId="272"/>
        </pc:sldMkLst>
        <pc:spChg chg="del">
          <ac:chgData name="Bart Lannoeye" userId="216b2df3d2a6a350" providerId="LiveId" clId="{46243585-55AC-4C9A-9A33-D1790E04CD58}" dt="2018-05-21T09:29:42.559" v="3446" actId="478"/>
          <ac:spMkLst>
            <pc:docMk/>
            <pc:sldMk cId="601556227" sldId="272"/>
            <ac:spMk id="5" creationId="{B6878D91-2371-43C0-9A49-4E1B8FFE76D3}"/>
          </ac:spMkLst>
        </pc:spChg>
        <pc:picChg chg="ord">
          <ac:chgData name="Bart Lannoeye" userId="216b2df3d2a6a350" providerId="LiveId" clId="{46243585-55AC-4C9A-9A33-D1790E04CD58}" dt="2018-05-21T09:29:39.930" v="3445" actId="167"/>
          <ac:picMkLst>
            <pc:docMk/>
            <pc:sldMk cId="601556227" sldId="272"/>
            <ac:picMk id="6" creationId="{A92DFE55-B02C-4C4E-A2B9-FB2745BA79A4}"/>
          </ac:picMkLst>
        </pc:picChg>
      </pc:sldChg>
      <pc:sldChg chg="modSp add modAnim modNotesTx">
        <pc:chgData name="Bart Lannoeye" userId="216b2df3d2a6a350" providerId="LiveId" clId="{46243585-55AC-4C9A-9A33-D1790E04CD58}" dt="2018-05-21T19:26:40.434" v="6875" actId="20577"/>
        <pc:sldMkLst>
          <pc:docMk/>
          <pc:sldMk cId="100423866" sldId="273"/>
        </pc:sldMkLst>
        <pc:spChg chg="mod">
          <ac:chgData name="Bart Lannoeye" userId="216b2df3d2a6a350" providerId="LiveId" clId="{46243585-55AC-4C9A-9A33-D1790E04CD58}" dt="2018-05-21T19:26:40.434" v="6875" actId="20577"/>
          <ac:spMkLst>
            <pc:docMk/>
            <pc:sldMk cId="100423866" sldId="273"/>
            <ac:spMk id="3" creationId="{ECB5CA1D-7641-48FA-95AA-28E9302A6FC6}"/>
          </ac:spMkLst>
        </pc:spChg>
      </pc:sldChg>
      <pc:sldChg chg="add modNotesTx">
        <pc:chgData name="Bart Lannoeye" userId="216b2df3d2a6a350" providerId="LiveId" clId="{46243585-55AC-4C9A-9A33-D1790E04CD58}" dt="2018-05-20T16:20:25.885" v="3341" actId="20577"/>
        <pc:sldMkLst>
          <pc:docMk/>
          <pc:sldMk cId="1985541657" sldId="274"/>
        </pc:sldMkLst>
      </pc:sldChg>
      <pc:sldChg chg="modSp add modAnim">
        <pc:chgData name="Bart Lannoeye" userId="216b2df3d2a6a350" providerId="LiveId" clId="{46243585-55AC-4C9A-9A33-D1790E04CD58}" dt="2018-05-21T13:15:36.414" v="4738" actId="20577"/>
        <pc:sldMkLst>
          <pc:docMk/>
          <pc:sldMk cId="743559128" sldId="275"/>
        </pc:sldMkLst>
        <pc:spChg chg="mod">
          <ac:chgData name="Bart Lannoeye" userId="216b2df3d2a6a350" providerId="LiveId" clId="{46243585-55AC-4C9A-9A33-D1790E04CD58}" dt="2018-05-16T19:34:38.702" v="1035" actId="20577"/>
          <ac:spMkLst>
            <pc:docMk/>
            <pc:sldMk cId="743559128" sldId="275"/>
            <ac:spMk id="2" creationId="{2AB82440-73B5-4D70-9F3D-48EF505C039B}"/>
          </ac:spMkLst>
        </pc:spChg>
        <pc:spChg chg="mod">
          <ac:chgData name="Bart Lannoeye" userId="216b2df3d2a6a350" providerId="LiveId" clId="{46243585-55AC-4C9A-9A33-D1790E04CD58}" dt="2018-05-16T19:38:35.432" v="1224" actId="20577"/>
          <ac:spMkLst>
            <pc:docMk/>
            <pc:sldMk cId="743559128" sldId="275"/>
            <ac:spMk id="3" creationId="{517F63F7-DFC3-42C1-A874-F9B013532853}"/>
          </ac:spMkLst>
        </pc:spChg>
      </pc:sldChg>
      <pc:sldChg chg="modSp add ord modNotesTx">
        <pc:chgData name="Bart Lannoeye" userId="216b2df3d2a6a350" providerId="LiveId" clId="{46243585-55AC-4C9A-9A33-D1790E04CD58}" dt="2018-05-20T16:19:21.847" v="3247" actId="20577"/>
        <pc:sldMkLst>
          <pc:docMk/>
          <pc:sldMk cId="2222551635" sldId="276"/>
        </pc:sldMkLst>
        <pc:spChg chg="mod">
          <ac:chgData name="Bart Lannoeye" userId="216b2df3d2a6a350" providerId="LiveId" clId="{46243585-55AC-4C9A-9A33-D1790E04CD58}" dt="2018-05-16T19:39:09.278" v="1235" actId="20577"/>
          <ac:spMkLst>
            <pc:docMk/>
            <pc:sldMk cId="2222551635" sldId="276"/>
            <ac:spMk id="2" creationId="{75768F3F-5DD1-4C5D-981F-3C6B0BB05DDF}"/>
          </ac:spMkLst>
        </pc:spChg>
      </pc:sldChg>
      <pc:sldChg chg="addSp modSp add modAnim">
        <pc:chgData name="Bart Lannoeye" userId="216b2df3d2a6a350" providerId="LiveId" clId="{46243585-55AC-4C9A-9A33-D1790E04CD58}" dt="2018-05-21T13:48:52.254" v="5860" actId="20577"/>
        <pc:sldMkLst>
          <pc:docMk/>
          <pc:sldMk cId="1752327143" sldId="277"/>
        </pc:sldMkLst>
        <pc:spChg chg="mod">
          <ac:chgData name="Bart Lannoeye" userId="216b2df3d2a6a350" providerId="LiveId" clId="{46243585-55AC-4C9A-9A33-D1790E04CD58}" dt="2018-05-16T19:39:27.480" v="1253" actId="20577"/>
          <ac:spMkLst>
            <pc:docMk/>
            <pc:sldMk cId="1752327143" sldId="277"/>
            <ac:spMk id="2" creationId="{F40602FD-C1E3-4844-B4A1-9391A398A50F}"/>
          </ac:spMkLst>
        </pc:spChg>
        <pc:spChg chg="mod">
          <ac:chgData name="Bart Lannoeye" userId="216b2df3d2a6a350" providerId="LiveId" clId="{46243585-55AC-4C9A-9A33-D1790E04CD58}" dt="2018-05-21T13:48:52.254" v="5860" actId="20577"/>
          <ac:spMkLst>
            <pc:docMk/>
            <pc:sldMk cId="1752327143" sldId="277"/>
            <ac:spMk id="3" creationId="{60FB1E0C-1726-49FE-9CED-DF438BA8E12D}"/>
          </ac:spMkLst>
        </pc:spChg>
        <pc:picChg chg="add mod">
          <ac:chgData name="Bart Lannoeye" userId="216b2df3d2a6a350" providerId="LiveId" clId="{46243585-55AC-4C9A-9A33-D1790E04CD58}" dt="2018-05-21T09:37:35.063" v="3517" actId="1076"/>
          <ac:picMkLst>
            <pc:docMk/>
            <pc:sldMk cId="1752327143" sldId="277"/>
            <ac:picMk id="4" creationId="{8637EDA8-EDC8-440D-AFF2-54BA0B7C3953}"/>
          </ac:picMkLst>
        </pc:picChg>
      </pc:sldChg>
      <pc:sldChg chg="modSp add ord modAnim">
        <pc:chgData name="Bart Lannoeye" userId="216b2df3d2a6a350" providerId="LiveId" clId="{46243585-55AC-4C9A-9A33-D1790E04CD58}" dt="2018-05-21T13:53:18.925" v="6084" actId="20577"/>
        <pc:sldMkLst>
          <pc:docMk/>
          <pc:sldMk cId="409213056" sldId="278"/>
        </pc:sldMkLst>
        <pc:spChg chg="mod">
          <ac:chgData name="Bart Lannoeye" userId="216b2df3d2a6a350" providerId="LiveId" clId="{46243585-55AC-4C9A-9A33-D1790E04CD58}" dt="2018-05-16T19:42:13.098" v="1287" actId="20577"/>
          <ac:spMkLst>
            <pc:docMk/>
            <pc:sldMk cId="409213056" sldId="278"/>
            <ac:spMk id="2" creationId="{6861BD59-FC1C-4A60-B826-E2E48B24AC81}"/>
          </ac:spMkLst>
        </pc:spChg>
        <pc:spChg chg="mod">
          <ac:chgData name="Bart Lannoeye" userId="216b2df3d2a6a350" providerId="LiveId" clId="{46243585-55AC-4C9A-9A33-D1790E04CD58}" dt="2018-05-21T13:53:18.925" v="6084" actId="20577"/>
          <ac:spMkLst>
            <pc:docMk/>
            <pc:sldMk cId="409213056" sldId="278"/>
            <ac:spMk id="3" creationId="{D6A09CC5-C6B9-4514-9645-AD382193EB1D}"/>
          </ac:spMkLst>
        </pc:spChg>
      </pc:sldChg>
      <pc:sldChg chg="modSp add modAnim modNotesTx">
        <pc:chgData name="Bart Lannoeye" userId="216b2df3d2a6a350" providerId="LiveId" clId="{46243585-55AC-4C9A-9A33-D1790E04CD58}" dt="2018-05-21T14:02:34.445" v="6800" actId="5793"/>
        <pc:sldMkLst>
          <pc:docMk/>
          <pc:sldMk cId="3225341086" sldId="280"/>
        </pc:sldMkLst>
        <pc:spChg chg="mod">
          <ac:chgData name="Bart Lannoeye" userId="216b2df3d2a6a350" providerId="LiveId" clId="{46243585-55AC-4C9A-9A33-D1790E04CD58}" dt="2018-05-16T20:11:22.292" v="2263" actId="20577"/>
          <ac:spMkLst>
            <pc:docMk/>
            <pc:sldMk cId="3225341086" sldId="280"/>
            <ac:spMk id="2" creationId="{34C8C215-4678-41B6-A469-ECA986E710D8}"/>
          </ac:spMkLst>
        </pc:spChg>
        <pc:spChg chg="mod">
          <ac:chgData name="Bart Lannoeye" userId="216b2df3d2a6a350" providerId="LiveId" clId="{46243585-55AC-4C9A-9A33-D1790E04CD58}" dt="2018-05-21T14:02:08.934" v="6790" actId="20577"/>
          <ac:spMkLst>
            <pc:docMk/>
            <pc:sldMk cId="3225341086" sldId="280"/>
            <ac:spMk id="3" creationId="{F2E45001-C16D-4555-9575-5D38009A3FEE}"/>
          </ac:spMkLst>
        </pc:spChg>
      </pc:sldChg>
      <pc:sldChg chg="addSp delSp modSp add modAnim">
        <pc:chgData name="Bart Lannoeye" userId="216b2df3d2a6a350" providerId="LiveId" clId="{46243585-55AC-4C9A-9A33-D1790E04CD58}" dt="2018-05-21T13:50:03.947" v="5861" actId="20577"/>
        <pc:sldMkLst>
          <pc:docMk/>
          <pc:sldMk cId="2112619316" sldId="281"/>
        </pc:sldMkLst>
        <pc:spChg chg="mod">
          <ac:chgData name="Bart Lannoeye" userId="216b2df3d2a6a350" providerId="LiveId" clId="{46243585-55AC-4C9A-9A33-D1790E04CD58}" dt="2018-05-16T19:48:37.016" v="1495" actId="20577"/>
          <ac:spMkLst>
            <pc:docMk/>
            <pc:sldMk cId="2112619316" sldId="281"/>
            <ac:spMk id="2" creationId="{C1CD8D5D-FB92-4F8C-A1A5-5A550E8B6A11}"/>
          </ac:spMkLst>
        </pc:spChg>
        <pc:spChg chg="mod">
          <ac:chgData name="Bart Lannoeye" userId="216b2df3d2a6a350" providerId="LiveId" clId="{46243585-55AC-4C9A-9A33-D1790E04CD58}" dt="2018-05-21T09:39:26.987" v="3525" actId="20577"/>
          <ac:spMkLst>
            <pc:docMk/>
            <pc:sldMk cId="2112619316" sldId="281"/>
            <ac:spMk id="3" creationId="{791A1571-6486-44E1-83F2-421FBFF29316}"/>
          </ac:spMkLst>
        </pc:spChg>
        <pc:picChg chg="add del mod">
          <ac:chgData name="Bart Lannoeye" userId="216b2df3d2a6a350" providerId="LiveId" clId="{46243585-55AC-4C9A-9A33-D1790E04CD58}" dt="2018-05-21T09:42:30.425" v="3529" actId="478"/>
          <ac:picMkLst>
            <pc:docMk/>
            <pc:sldMk cId="2112619316" sldId="281"/>
            <ac:picMk id="4" creationId="{B445F1AA-848C-481E-B675-30D5AEB11E5F}"/>
          </ac:picMkLst>
        </pc:picChg>
        <pc:picChg chg="add mod">
          <ac:chgData name="Bart Lannoeye" userId="216b2df3d2a6a350" providerId="LiveId" clId="{46243585-55AC-4C9A-9A33-D1790E04CD58}" dt="2018-05-21T09:42:37.280" v="3532" actId="1076"/>
          <ac:picMkLst>
            <pc:docMk/>
            <pc:sldMk cId="2112619316" sldId="281"/>
            <ac:picMk id="5" creationId="{EA574D34-2CA0-475A-9B0A-185523348770}"/>
          </ac:picMkLst>
        </pc:picChg>
      </pc:sldChg>
      <pc:sldChg chg="modSp add modNotesTx">
        <pc:chgData name="Bart Lannoeye" userId="216b2df3d2a6a350" providerId="LiveId" clId="{46243585-55AC-4C9A-9A33-D1790E04CD58}" dt="2018-05-24T07:02:34.502" v="6995" actId="20577"/>
        <pc:sldMkLst>
          <pc:docMk/>
          <pc:sldMk cId="3777883156" sldId="282"/>
        </pc:sldMkLst>
        <pc:spChg chg="mod">
          <ac:chgData name="Bart Lannoeye" userId="216b2df3d2a6a350" providerId="LiveId" clId="{46243585-55AC-4C9A-9A33-D1790E04CD58}" dt="2018-05-16T20:17:28.577" v="2294" actId="20577"/>
          <ac:spMkLst>
            <pc:docMk/>
            <pc:sldMk cId="3777883156" sldId="282"/>
            <ac:spMk id="2" creationId="{75768F3F-5DD1-4C5D-981F-3C6B0BB05DDF}"/>
          </ac:spMkLst>
        </pc:spChg>
      </pc:sldChg>
      <pc:sldChg chg="addSp delSp modSp add modAnim modNotesTx">
        <pc:chgData name="Bart Lannoeye" userId="216b2df3d2a6a350" providerId="LiveId" clId="{46243585-55AC-4C9A-9A33-D1790E04CD58}" dt="2018-05-21T14:06:28.516" v="6834" actId="20577"/>
        <pc:sldMkLst>
          <pc:docMk/>
          <pc:sldMk cId="4042329736" sldId="283"/>
        </pc:sldMkLst>
        <pc:spChg chg="mod">
          <ac:chgData name="Bart Lannoeye" userId="216b2df3d2a6a350" providerId="LiveId" clId="{46243585-55AC-4C9A-9A33-D1790E04CD58}" dt="2018-05-16T19:56:14.612" v="1864" actId="20577"/>
          <ac:spMkLst>
            <pc:docMk/>
            <pc:sldMk cId="4042329736" sldId="283"/>
            <ac:spMk id="2" creationId="{BE91646C-E85E-4EF0-8501-4CFF46FB88FC}"/>
          </ac:spMkLst>
        </pc:spChg>
        <pc:spChg chg="del">
          <ac:chgData name="Bart Lannoeye" userId="216b2df3d2a6a350" providerId="LiveId" clId="{46243585-55AC-4C9A-9A33-D1790E04CD58}" dt="2018-05-21T09:59:27.968" v="4039" actId="3680"/>
          <ac:spMkLst>
            <pc:docMk/>
            <pc:sldMk cId="4042329736" sldId="283"/>
            <ac:spMk id="3" creationId="{A6CDDE56-2FB0-4B12-8B1B-350D35555EC1}"/>
          </ac:spMkLst>
        </pc:spChg>
        <pc:graphicFrameChg chg="add mod modGraphic">
          <ac:chgData name="Bart Lannoeye" userId="216b2df3d2a6a350" providerId="LiveId" clId="{46243585-55AC-4C9A-9A33-D1790E04CD58}" dt="2018-05-21T14:06:28.516" v="6834" actId="20577"/>
          <ac:graphicFrameMkLst>
            <pc:docMk/>
            <pc:sldMk cId="4042329736" sldId="283"/>
            <ac:graphicFrameMk id="4" creationId="{634F8924-8E0C-4A4C-96F0-C21BF0496A1A}"/>
          </ac:graphicFrameMkLst>
        </pc:graphicFrameChg>
      </pc:sldChg>
      <pc:sldChg chg="modSp add modAnim">
        <pc:chgData name="Bart Lannoeye" userId="216b2df3d2a6a350" providerId="LiveId" clId="{46243585-55AC-4C9A-9A33-D1790E04CD58}" dt="2018-05-21T13:18:40.457" v="4779" actId="20577"/>
        <pc:sldMkLst>
          <pc:docMk/>
          <pc:sldMk cId="2382891677" sldId="284"/>
        </pc:sldMkLst>
        <pc:spChg chg="mod">
          <ac:chgData name="Bart Lannoeye" userId="216b2df3d2a6a350" providerId="LiveId" clId="{46243585-55AC-4C9A-9A33-D1790E04CD58}" dt="2018-05-16T19:58:20.408" v="1870" actId="20577"/>
          <ac:spMkLst>
            <pc:docMk/>
            <pc:sldMk cId="2382891677" sldId="284"/>
            <ac:spMk id="2" creationId="{496DA305-2E29-4F47-B5C7-2D9559E58869}"/>
          </ac:spMkLst>
        </pc:spChg>
        <pc:spChg chg="mod">
          <ac:chgData name="Bart Lannoeye" userId="216b2df3d2a6a350" providerId="LiveId" clId="{46243585-55AC-4C9A-9A33-D1790E04CD58}" dt="2018-05-20T16:21:39.741" v="3433" actId="20577"/>
          <ac:spMkLst>
            <pc:docMk/>
            <pc:sldMk cId="2382891677" sldId="284"/>
            <ac:spMk id="3" creationId="{53D27933-C443-49EF-9AEB-27259CF115AA}"/>
          </ac:spMkLst>
        </pc:spChg>
      </pc:sldChg>
      <pc:sldChg chg="modSp add modAnim modNotesTx">
        <pc:chgData name="Bart Lannoeye" userId="216b2df3d2a6a350" providerId="LiveId" clId="{46243585-55AC-4C9A-9A33-D1790E04CD58}" dt="2018-05-21T14:03:43.631" v="6813" actId="20577"/>
        <pc:sldMkLst>
          <pc:docMk/>
          <pc:sldMk cId="315139758" sldId="285"/>
        </pc:sldMkLst>
        <pc:spChg chg="mod">
          <ac:chgData name="Bart Lannoeye" userId="216b2df3d2a6a350" providerId="LiveId" clId="{46243585-55AC-4C9A-9A33-D1790E04CD58}" dt="2018-05-16T20:11:27.957" v="2267" actId="20577"/>
          <ac:spMkLst>
            <pc:docMk/>
            <pc:sldMk cId="315139758" sldId="285"/>
            <ac:spMk id="2" creationId="{34C8C215-4678-41B6-A469-ECA986E710D8}"/>
          </ac:spMkLst>
        </pc:spChg>
        <pc:spChg chg="mod">
          <ac:chgData name="Bart Lannoeye" userId="216b2df3d2a6a350" providerId="LiveId" clId="{46243585-55AC-4C9A-9A33-D1790E04CD58}" dt="2018-05-21T14:03:43.631" v="6813" actId="20577"/>
          <ac:spMkLst>
            <pc:docMk/>
            <pc:sldMk cId="315139758" sldId="285"/>
            <ac:spMk id="3" creationId="{F2E45001-C16D-4555-9575-5D38009A3FEE}"/>
          </ac:spMkLst>
        </pc:spChg>
      </pc:sldChg>
      <pc:sldChg chg="addSp delSp modSp ord modTransition">
        <pc:chgData name="Bart Lannoeye" userId="216b2df3d2a6a350" providerId="LiveId" clId="{46243585-55AC-4C9A-9A33-D1790E04CD58}" dt="2018-05-21T19:42:30.556" v="6879"/>
        <pc:sldMkLst>
          <pc:docMk/>
          <pc:sldMk cId="610132370" sldId="286"/>
        </pc:sldMkLst>
        <pc:spChg chg="del mod">
          <ac:chgData name="Bart Lannoeye" userId="216b2df3d2a6a350" providerId="LiveId" clId="{46243585-55AC-4C9A-9A33-D1790E04CD58}" dt="2018-05-21T09:29:16.522" v="3444" actId="478"/>
          <ac:spMkLst>
            <pc:docMk/>
            <pc:sldMk cId="610132370" sldId="286"/>
            <ac:spMk id="3" creationId="{4D665E6E-7DC4-48BC-94FB-9F2A54EC19D2}"/>
          </ac:spMkLst>
        </pc:spChg>
        <pc:picChg chg="del">
          <ac:chgData name="Bart Lannoeye" userId="216b2df3d2a6a350" providerId="LiveId" clId="{46243585-55AC-4C9A-9A33-D1790E04CD58}" dt="2018-05-21T09:29:04.542" v="3440" actId="478"/>
          <ac:picMkLst>
            <pc:docMk/>
            <pc:sldMk cId="610132370" sldId="286"/>
            <ac:picMk id="4" creationId="{4BA36B96-5929-40C0-BF4F-8356AF7A6ACE}"/>
          </ac:picMkLst>
        </pc:picChg>
        <pc:picChg chg="add mod">
          <ac:chgData name="Bart Lannoeye" userId="216b2df3d2a6a350" providerId="LiveId" clId="{46243585-55AC-4C9A-9A33-D1790E04CD58}" dt="2018-05-21T09:29:13.202" v="3443" actId="1076"/>
          <ac:picMkLst>
            <pc:docMk/>
            <pc:sldMk cId="610132370" sldId="286"/>
            <ac:picMk id="5" creationId="{9C00E2C3-7683-4153-A55D-CF80C6C323B3}"/>
          </ac:picMkLst>
        </pc:picChg>
      </pc:sldChg>
      <pc:sldChg chg="modSp add modNotesTx">
        <pc:chgData name="Bart Lannoeye" userId="216b2df3d2a6a350" providerId="LiveId" clId="{46243585-55AC-4C9A-9A33-D1790E04CD58}" dt="2018-05-21T13:52:54.870" v="6073" actId="20577"/>
        <pc:sldMkLst>
          <pc:docMk/>
          <pc:sldMk cId="1556848158" sldId="287"/>
        </pc:sldMkLst>
        <pc:spChg chg="mod">
          <ac:chgData name="Bart Lannoeye" userId="216b2df3d2a6a350" providerId="LiveId" clId="{46243585-55AC-4C9A-9A33-D1790E04CD58}" dt="2018-05-21T13:51:27.681" v="6010" actId="20577"/>
          <ac:spMkLst>
            <pc:docMk/>
            <pc:sldMk cId="1556848158" sldId="287"/>
            <ac:spMk id="3" creationId="{791A1571-6486-44E1-83F2-421FBFF29316}"/>
          </ac:spMkLst>
        </pc:spChg>
      </pc:sldChg>
      <pc:sldChg chg="addSp modSp add">
        <pc:chgData name="Bart Lannoeye" userId="216b2df3d2a6a350" providerId="LiveId" clId="{46243585-55AC-4C9A-9A33-D1790E04CD58}" dt="2018-05-21T09:47:06.768" v="3546" actId="14100"/>
        <pc:sldMkLst>
          <pc:docMk/>
          <pc:sldMk cId="1645869292" sldId="288"/>
        </pc:sldMkLst>
        <pc:spChg chg="mod">
          <ac:chgData name="Bart Lannoeye" userId="216b2df3d2a6a350" providerId="LiveId" clId="{46243585-55AC-4C9A-9A33-D1790E04CD58}" dt="2018-05-21T09:45:27.648" v="3540" actId="6549"/>
          <ac:spMkLst>
            <pc:docMk/>
            <pc:sldMk cId="1645869292" sldId="288"/>
            <ac:spMk id="3" creationId="{791A1571-6486-44E1-83F2-421FBFF29316}"/>
          </ac:spMkLst>
        </pc:spChg>
        <pc:picChg chg="add mod">
          <ac:chgData name="Bart Lannoeye" userId="216b2df3d2a6a350" providerId="LiveId" clId="{46243585-55AC-4C9A-9A33-D1790E04CD58}" dt="2018-05-21T09:47:06.768" v="3546" actId="14100"/>
          <ac:picMkLst>
            <pc:docMk/>
            <pc:sldMk cId="1645869292" sldId="288"/>
            <ac:picMk id="4" creationId="{DC3EF467-D89D-41E9-8387-FDBD57B3D20D}"/>
          </ac:picMkLst>
        </pc:picChg>
      </pc:sldChg>
      <pc:sldChg chg="addSp modSp add">
        <pc:chgData name="Bart Lannoeye" userId="216b2df3d2a6a350" providerId="LiveId" clId="{46243585-55AC-4C9A-9A33-D1790E04CD58}" dt="2018-05-21T09:45:17.080" v="3539" actId="14100"/>
        <pc:sldMkLst>
          <pc:docMk/>
          <pc:sldMk cId="1918607111" sldId="289"/>
        </pc:sldMkLst>
        <pc:spChg chg="mod">
          <ac:chgData name="Bart Lannoeye" userId="216b2df3d2a6a350" providerId="LiveId" clId="{46243585-55AC-4C9A-9A33-D1790E04CD58}" dt="2018-05-21T09:42:44.273" v="3533" actId="20577"/>
          <ac:spMkLst>
            <pc:docMk/>
            <pc:sldMk cId="1918607111" sldId="289"/>
            <ac:spMk id="3" creationId="{791A1571-6486-44E1-83F2-421FBFF29316}"/>
          </ac:spMkLst>
        </pc:spChg>
        <pc:picChg chg="add mod">
          <ac:chgData name="Bart Lannoeye" userId="216b2df3d2a6a350" providerId="LiveId" clId="{46243585-55AC-4C9A-9A33-D1790E04CD58}" dt="2018-05-21T09:45:17.080" v="3539" actId="14100"/>
          <ac:picMkLst>
            <pc:docMk/>
            <pc:sldMk cId="1918607111" sldId="289"/>
            <ac:picMk id="4" creationId="{E40589F5-3F3B-4C48-824B-D77A8D73E3C8}"/>
          </ac:picMkLst>
        </pc:picChg>
      </pc:sldChg>
      <pc:sldChg chg="addSp delSp modSp add ord delAnim modAnim">
        <pc:chgData name="Bart Lannoeye" userId="216b2df3d2a6a350" providerId="LiveId" clId="{46243585-55AC-4C9A-9A33-D1790E04CD58}" dt="2018-05-24T07:31:47.658" v="6997" actId="6549"/>
        <pc:sldMkLst>
          <pc:docMk/>
          <pc:sldMk cId="774760735" sldId="290"/>
        </pc:sldMkLst>
        <pc:spChg chg="add mod">
          <ac:chgData name="Bart Lannoeye" userId="216b2df3d2a6a350" providerId="LiveId" clId="{46243585-55AC-4C9A-9A33-D1790E04CD58}" dt="2018-05-24T06:35:39.983" v="6957" actId="108"/>
          <ac:spMkLst>
            <pc:docMk/>
            <pc:sldMk cId="774760735" sldId="290"/>
            <ac:spMk id="2" creationId="{28A363B7-7A7F-4281-8C76-B2B9D2DF6A11}"/>
          </ac:spMkLst>
        </pc:spChg>
        <pc:spChg chg="mod">
          <ac:chgData name="Bart Lannoeye" userId="216b2df3d2a6a350" providerId="LiveId" clId="{46243585-55AC-4C9A-9A33-D1790E04CD58}" dt="2018-05-24T06:34:32.121" v="6946" actId="20577"/>
          <ac:spMkLst>
            <pc:docMk/>
            <pc:sldMk cId="774760735" sldId="290"/>
            <ac:spMk id="3" creationId="{CC8B108A-C274-497C-939C-ADADC1F149C2}"/>
          </ac:spMkLst>
        </pc:spChg>
        <pc:spChg chg="mod">
          <ac:chgData name="Bart Lannoeye" userId="216b2df3d2a6a350" providerId="LiveId" clId="{46243585-55AC-4C9A-9A33-D1790E04CD58}" dt="2018-05-24T06:34:25.310" v="6923" actId="20577"/>
          <ac:spMkLst>
            <pc:docMk/>
            <pc:sldMk cId="774760735" sldId="290"/>
            <ac:spMk id="4" creationId="{1CC78463-D3CB-4708-9C0F-DAE08592BB3F}"/>
          </ac:spMkLst>
        </pc:spChg>
        <pc:spChg chg="del mod">
          <ac:chgData name="Bart Lannoeye" userId="216b2df3d2a6a350" providerId="LiveId" clId="{46243585-55AC-4C9A-9A33-D1790E04CD58}" dt="2018-05-24T06:34:50.210" v="6949" actId="478"/>
          <ac:spMkLst>
            <pc:docMk/>
            <pc:sldMk cId="774760735" sldId="290"/>
            <ac:spMk id="7" creationId="{CA4D22CE-7660-4299-AB3B-4F2C320209E0}"/>
          </ac:spMkLst>
        </pc:spChg>
        <pc:spChg chg="mod">
          <ac:chgData name="Bart Lannoeye" userId="216b2df3d2a6a350" providerId="LiveId" clId="{46243585-55AC-4C9A-9A33-D1790E04CD58}" dt="2018-05-24T07:31:47.658" v="6997" actId="6549"/>
          <ac:spMkLst>
            <pc:docMk/>
            <pc:sldMk cId="774760735" sldId="290"/>
            <ac:spMk id="8" creationId="{CC690099-09A1-45D9-A440-4429FAF5D0B7}"/>
          </ac:spMkLst>
        </pc:spChg>
        <pc:picChg chg="del">
          <ac:chgData name="Bart Lannoeye" userId="216b2df3d2a6a350" providerId="LiveId" clId="{46243585-55AC-4C9A-9A33-D1790E04CD58}" dt="2018-05-24T06:34:37.488" v="6947" actId="478"/>
          <ac:picMkLst>
            <pc:docMk/>
            <pc:sldMk cId="774760735" sldId="290"/>
            <ac:picMk id="5" creationId="{E696CF95-24CD-4A52-B4C3-F57E46229BEB}"/>
          </ac:picMkLst>
        </pc:picChg>
        <pc:picChg chg="del">
          <ac:chgData name="Bart Lannoeye" userId="216b2df3d2a6a350" providerId="LiveId" clId="{46243585-55AC-4C9A-9A33-D1790E04CD58}" dt="2018-05-24T06:34:37.488" v="6947" actId="478"/>
          <ac:picMkLst>
            <pc:docMk/>
            <pc:sldMk cId="774760735" sldId="290"/>
            <ac:picMk id="6" creationId="{2C0A014E-FAFA-44F1-8D79-6F405D2A28AA}"/>
          </ac:picMkLst>
        </pc:picChg>
        <pc:picChg chg="del">
          <ac:chgData name="Bart Lannoeye" userId="216b2df3d2a6a350" providerId="LiveId" clId="{46243585-55AC-4C9A-9A33-D1790E04CD58}" dt="2018-05-24T06:34:56.477" v="6952" actId="478"/>
          <ac:picMkLst>
            <pc:docMk/>
            <pc:sldMk cId="774760735" sldId="290"/>
            <ac:picMk id="10" creationId="{72BFD68C-F786-4EC0-9DE4-B03F49DAC573}"/>
          </ac:picMkLst>
        </pc:picChg>
        <pc:picChg chg="del">
          <ac:chgData name="Bart Lannoeye" userId="216b2df3d2a6a350" providerId="LiveId" clId="{46243585-55AC-4C9A-9A33-D1790E04CD58}" dt="2018-05-24T06:34:56.477" v="6952" actId="478"/>
          <ac:picMkLst>
            <pc:docMk/>
            <pc:sldMk cId="774760735" sldId="290"/>
            <ac:picMk id="11" creationId="{B260F408-2D2B-42DB-BC9B-05682FC45C1F}"/>
          </ac:picMkLst>
        </pc:picChg>
        <pc:picChg chg="add del mod">
          <ac:chgData name="Bart Lannoeye" userId="216b2df3d2a6a350" providerId="LiveId" clId="{46243585-55AC-4C9A-9A33-D1790E04CD58}" dt="2018-05-24T06:36:08.797" v="6959"/>
          <ac:picMkLst>
            <pc:docMk/>
            <pc:sldMk cId="774760735" sldId="290"/>
            <ac:picMk id="12" creationId="{0467769B-E83F-4EF3-8941-D6F337D6DD03}"/>
          </ac:picMkLst>
        </pc:picChg>
        <pc:picChg chg="add mod">
          <ac:chgData name="Bart Lannoeye" userId="216b2df3d2a6a350" providerId="LiveId" clId="{46243585-55AC-4C9A-9A33-D1790E04CD58}" dt="2018-05-24T06:36:42.578" v="6962" actId="1076"/>
          <ac:picMkLst>
            <pc:docMk/>
            <pc:sldMk cId="774760735" sldId="290"/>
            <ac:picMk id="13" creationId="{5BDEF160-3929-4799-BD76-AC794B9453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162FA-713F-4C7F-A868-D318AF0565F9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B4E83-887E-4BD4-803D-7184E3359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9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Communication: think ‘command’ part of CQRS: send commands and trust the system it will be handled.</a:t>
            </a:r>
          </a:p>
          <a:p>
            <a:endParaRPr lang="en-US" dirty="0"/>
          </a:p>
          <a:p>
            <a:r>
              <a:rPr lang="en-US" dirty="0"/>
              <a:t>Encapsulation: an actor can only change state internally and all logic is hidden from the outer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9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PreStart</a:t>
            </a:r>
            <a:r>
              <a:rPr lang="en-US" dirty="0"/>
              <a:t>: prep work to be done before receiving messages</a:t>
            </a:r>
          </a:p>
          <a:p>
            <a:r>
              <a:rPr lang="en-US" dirty="0"/>
              <a:t>Started: alive and ready to receive messages</a:t>
            </a:r>
          </a:p>
          <a:p>
            <a:endParaRPr lang="en-US" dirty="0"/>
          </a:p>
          <a:p>
            <a:r>
              <a:rPr lang="en-US" dirty="0" err="1"/>
              <a:t>PreRestart</a:t>
            </a:r>
            <a:r>
              <a:rPr lang="en-US" dirty="0"/>
              <a:t>: if base method called, we go to </a:t>
            </a:r>
            <a:r>
              <a:rPr lang="en-US" dirty="0" err="1"/>
              <a:t>PostStop</a:t>
            </a:r>
            <a:r>
              <a:rPr lang="en-US" dirty="0"/>
              <a:t> =&gt; real restart: don’t call base method</a:t>
            </a:r>
          </a:p>
          <a:p>
            <a:r>
              <a:rPr lang="en-US" dirty="0" err="1"/>
              <a:t>PostStop</a:t>
            </a:r>
            <a:r>
              <a:rPr lang="en-US" dirty="0"/>
              <a:t>: terminated, no way back</a:t>
            </a:r>
          </a:p>
          <a:p>
            <a:r>
              <a:rPr lang="en-US" dirty="0" err="1"/>
              <a:t>PostRestart</a:t>
            </a:r>
            <a:r>
              <a:rPr lang="en-US" dirty="0"/>
              <a:t>: holds last exception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70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.Stop(): finish current only</a:t>
            </a:r>
          </a:p>
          <a:p>
            <a:r>
              <a:rPr lang="en-US" dirty="0" err="1"/>
              <a:t>PoisonPill</a:t>
            </a:r>
            <a:r>
              <a:rPr lang="en-US" dirty="0"/>
              <a:t> / Kill: finish whole queue</a:t>
            </a:r>
          </a:p>
          <a:p>
            <a:r>
              <a:rPr lang="en-US" dirty="0"/>
              <a:t>Graceful = </a:t>
            </a:r>
            <a:r>
              <a:rPr lang="en-US" dirty="0" err="1"/>
              <a:t>PoisonPill</a:t>
            </a:r>
            <a:r>
              <a:rPr lang="en-US" dirty="0"/>
              <a:t> with timer</a:t>
            </a:r>
          </a:p>
          <a:p>
            <a:endParaRPr lang="en-US" dirty="0"/>
          </a:p>
          <a:p>
            <a:r>
              <a:rPr lang="en-US" dirty="0"/>
              <a:t>Restarting: default: every exception thrown &gt; restart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7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Xamarin app Step 6 to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35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r>
              <a:rPr lang="en-US" dirty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Default Tell/Forward = 1-1 communication .. One to many using pub/sub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Deadletter</a:t>
            </a:r>
            <a:r>
              <a:rPr lang="en-US" dirty="0"/>
              <a:t> is also </a:t>
            </a:r>
            <a:r>
              <a:rPr lang="en-US" dirty="0" err="1"/>
              <a:t>EventStream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30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Circuit Breaker: Extra stability and prevent cascading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44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93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have</a:t>
            </a:r>
          </a:p>
          <a:p>
            <a:pPr marL="171450" indent="-171450">
              <a:buFontTx/>
              <a:buChar char="-"/>
            </a:pPr>
            <a:r>
              <a:rPr lang="en-US" dirty="0"/>
              <a:t>Async processing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threading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Storage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Messaging guarantees</a:t>
            </a:r>
          </a:p>
          <a:p>
            <a:pPr marL="171450" indent="-1714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9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Responsive: system </a:t>
            </a:r>
            <a:r>
              <a:rPr lang="en-US" dirty="0" err="1"/>
              <a:t>reponds</a:t>
            </a:r>
            <a:r>
              <a:rPr lang="en-US" dirty="0"/>
              <a:t> in </a:t>
            </a:r>
            <a:r>
              <a:rPr lang="en-US" b="1" dirty="0"/>
              <a:t>timely</a:t>
            </a:r>
            <a:r>
              <a:rPr lang="en-US" dirty="0"/>
              <a:t> manner, with rapid &amp; consistent response times</a:t>
            </a:r>
          </a:p>
          <a:p>
            <a:r>
              <a:rPr lang="en-US" dirty="0"/>
              <a:t>Resilient: stay responsive in face of failure. By replication, isolation, delegation, …</a:t>
            </a:r>
          </a:p>
          <a:p>
            <a:r>
              <a:rPr lang="en-US" dirty="0"/>
              <a:t>Elastic: (de)provision resources automatically: available resources matches current demand as closely as possible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No central bottlenecks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Message driven: Async message passing to ensure loose coupling, isolation and location 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3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kidding </a:t>
            </a:r>
            <a:r>
              <a:rPr lang="en-US" dirty="0">
                <a:sym typeface="Wingdings" panose="05000000000000000000" pitchFamily="2" charset="2"/>
              </a:rPr>
              <a:t> Too early for the closing party.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ActorSystem</a:t>
            </a:r>
            <a:r>
              <a:rPr lang="en-US" dirty="0"/>
              <a:t> = expensive to create!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1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1:</a:t>
            </a:r>
          </a:p>
          <a:p>
            <a:pPr marL="171450" indent="-171450">
              <a:buFontTx/>
              <a:buChar char="-"/>
            </a:pPr>
            <a:r>
              <a:rPr lang="en-US" dirty="0"/>
              <a:t>Actor and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Actor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02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2: Behavior</a:t>
            </a:r>
          </a:p>
          <a:p>
            <a:r>
              <a:rPr lang="en-US" dirty="0"/>
              <a:t>- Play / Stop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67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32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ideal if 80% of data is going through 1 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40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3: Hierarchy in console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Xamarin app Step 1 to 5</a:t>
            </a:r>
          </a:p>
          <a:p>
            <a:endParaRPr lang="en-US" dirty="0"/>
          </a:p>
          <a:p>
            <a:r>
              <a:rPr lang="en-US" dirty="0"/>
              <a:t>Timing +- 23 min bij start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B4E83-887E-4BD4-803D-7184E3359C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16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ening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6AC956-D501-4DF2-8D60-DFFAA73F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3AF472-205C-44CC-B86F-4A614E96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59823" y="2354782"/>
            <a:ext cx="5826266" cy="1796432"/>
          </a:xfrm>
          <a:prstGeom prst="rect">
            <a:avLst/>
          </a:prstGeom>
        </p:spPr>
        <p:txBody>
          <a:bodyPr anchor="ctr" anchorCtr="0"/>
          <a:lstStyle>
            <a:lvl1pPr>
              <a:defRPr sz="3600" b="0" i="0" cap="all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nl-N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A2DE1-95EB-40C4-861A-BF989EEF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 flipH="1">
            <a:off x="831849" y="1700638"/>
            <a:ext cx="10515600" cy="4708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4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0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7E16E-31B2-4E86-A146-F8E2ED11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rgbClr val="07618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31850" y="1676854"/>
            <a:ext cx="10350500" cy="4532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22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997D74-D724-43D2-BFCB-C18D52B45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4" r:id="rId4"/>
    <p:sldLayoutId id="214748368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31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847A-03BD-4461-9E02-2C61CB23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ActorSystem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30D2-663A-4EE2-82F7-254C629EAAF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Contained host hierarchy of actors</a:t>
            </a:r>
          </a:p>
          <a:p>
            <a:r>
              <a:rPr lang="en-US" dirty="0"/>
              <a:t>Manages configuration, threading, remoting, … of 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C46A8-29A9-4D08-BDAA-CDE38061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32" y="2572511"/>
            <a:ext cx="6708250" cy="37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3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510A-7611-46D3-844F-37B67F0B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A278-7450-4DDA-A6F1-3E1455A98BF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Message should be immutable</a:t>
            </a:r>
          </a:p>
          <a:p>
            <a:r>
              <a:rPr lang="en-US" dirty="0" err="1"/>
              <a:t>IActorRef</a:t>
            </a:r>
            <a:r>
              <a:rPr lang="en-US" dirty="0"/>
              <a:t>: handle to Actor</a:t>
            </a:r>
          </a:p>
          <a:p>
            <a:endParaRPr lang="en-US" dirty="0"/>
          </a:p>
          <a:p>
            <a:r>
              <a:rPr lang="en-US" dirty="0"/>
              <a:t>Tell: fire-and-forget</a:t>
            </a:r>
          </a:p>
          <a:p>
            <a:r>
              <a:rPr lang="en-US" dirty="0"/>
              <a:t>Forward: </a:t>
            </a:r>
            <a:r>
              <a:rPr lang="en-US" i="1" dirty="0"/>
              <a:t>Tell</a:t>
            </a:r>
            <a:r>
              <a:rPr lang="en-US" dirty="0"/>
              <a:t> with sender info</a:t>
            </a:r>
          </a:p>
          <a:p>
            <a:r>
              <a:rPr lang="en-US" dirty="0"/>
              <a:t>Ask: request-response (expensive)</a:t>
            </a:r>
          </a:p>
          <a:p>
            <a:pPr lvl="1"/>
            <a:r>
              <a:rPr lang="en-US" dirty="0"/>
              <a:t>Solve by Tell and Forward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F6C4B-2002-4D4A-ACBB-3D928707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520" y="2660072"/>
            <a:ext cx="4752586" cy="36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1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8F3F-5DD1-4C5D-981F-3C6B0BB0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51284"/>
            <a:ext cx="10515600" cy="814977"/>
          </a:xfrm>
        </p:spPr>
        <p:txBody>
          <a:bodyPr/>
          <a:lstStyle/>
          <a:p>
            <a:pPr algn="ctr"/>
            <a:r>
              <a:rPr lang="en-US" dirty="0"/>
              <a:t>Demo: Sending our first message</a:t>
            </a:r>
          </a:p>
        </p:txBody>
      </p:sp>
    </p:spTree>
    <p:extLst>
      <p:ext uri="{BB962C8B-B14F-4D97-AF65-F5344CB8AC3E}">
        <p14:creationId xmlns:p14="http://schemas.microsoft.com/office/powerpoint/2010/main" val="402390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2440-73B5-4D70-9F3D-48EF505C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63F7-DFC3-42C1-A874-F9B0135328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Ability to act differently on messages depending on condition</a:t>
            </a:r>
          </a:p>
          <a:p>
            <a:r>
              <a:rPr lang="en-US" dirty="0"/>
              <a:t>I</a:t>
            </a:r>
            <a:r>
              <a:rPr lang="en-US" strike="sngStrike" dirty="0"/>
              <a:t>f, then, else?</a:t>
            </a:r>
          </a:p>
          <a:p>
            <a:endParaRPr lang="en-US" dirty="0"/>
          </a:p>
          <a:p>
            <a:r>
              <a:rPr lang="en-US" dirty="0"/>
              <a:t>Switch to different message processor</a:t>
            </a:r>
          </a:p>
          <a:p>
            <a:pPr lvl="1"/>
            <a:r>
              <a:rPr lang="en-US" dirty="0"/>
              <a:t>Become()</a:t>
            </a:r>
          </a:p>
          <a:p>
            <a:pPr lvl="1"/>
            <a:r>
              <a:rPr lang="en-US" dirty="0" err="1"/>
              <a:t>BecomeStacked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UnbecomeStacked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355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8F3F-5DD1-4C5D-981F-3C6B0BB0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51284"/>
            <a:ext cx="10515600" cy="814977"/>
          </a:xfrm>
        </p:spPr>
        <p:txBody>
          <a:bodyPr/>
          <a:lstStyle/>
          <a:p>
            <a:pPr algn="ctr"/>
            <a:r>
              <a:rPr lang="en-US" dirty="0"/>
              <a:t>Demo: Behaviors</a:t>
            </a:r>
          </a:p>
        </p:txBody>
      </p:sp>
    </p:spTree>
    <p:extLst>
      <p:ext uri="{BB962C8B-B14F-4D97-AF65-F5344CB8AC3E}">
        <p14:creationId xmlns:p14="http://schemas.microsoft.com/office/powerpoint/2010/main" val="222255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02FD-C1E3-4844-B4A1-9391A398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Hierarchies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B1E0C-1726-49FE-9CED-DF438BA8E12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Root actor can create/own multiple child actors</a:t>
            </a:r>
          </a:p>
          <a:p>
            <a:r>
              <a:rPr lang="en-US" dirty="0"/>
              <a:t>Create through </a:t>
            </a:r>
            <a:r>
              <a:rPr lang="en-US" dirty="0" err="1"/>
              <a:t>ActorContext</a:t>
            </a:r>
            <a:r>
              <a:rPr lang="en-US" dirty="0"/>
              <a:t> instead of </a:t>
            </a:r>
            <a:r>
              <a:rPr lang="en-US" dirty="0" err="1"/>
              <a:t>ActorSystem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7EDA8-EDC8-440D-AFF2-54BA0B7C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72" y="3016198"/>
            <a:ext cx="7468877" cy="32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2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8D5D-FB92-4F8C-A1A5-5A550E8B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1571-6486-44E1-83F2-421FBFF293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Special actor that groups other actors</a:t>
            </a:r>
          </a:p>
          <a:p>
            <a:r>
              <a:rPr lang="en-US" dirty="0"/>
              <a:t>Distribute message using strategy</a:t>
            </a:r>
          </a:p>
          <a:p>
            <a:pPr lvl="1"/>
            <a:r>
              <a:rPr lang="en-US" dirty="0"/>
              <a:t>Round robin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74D34-2CA0-475A-9B0A-185523348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562" y="3042722"/>
            <a:ext cx="8357755" cy="35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8D5D-FB92-4F8C-A1A5-5A550E8B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1571-6486-44E1-83F2-421FBFF293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Special actor that groups other actors</a:t>
            </a:r>
          </a:p>
          <a:p>
            <a:r>
              <a:rPr lang="en-US" dirty="0"/>
              <a:t>Distribute message using strategy</a:t>
            </a:r>
          </a:p>
          <a:p>
            <a:pPr lvl="1"/>
            <a:r>
              <a:rPr lang="en-US" dirty="0"/>
              <a:t>Round robin</a:t>
            </a:r>
          </a:p>
          <a:p>
            <a:pPr lvl="1"/>
            <a:r>
              <a:rPr lang="en-US" dirty="0"/>
              <a:t>Random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89F5-3F3B-4C48-824B-D77A8D73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510" y="3200401"/>
            <a:ext cx="8299243" cy="33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07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8D5D-FB92-4F8C-A1A5-5A550E8B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1571-6486-44E1-83F2-421FBFF293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Special actor that groups other actors</a:t>
            </a:r>
          </a:p>
          <a:p>
            <a:r>
              <a:rPr lang="en-US" dirty="0"/>
              <a:t>Distribute message using strategy</a:t>
            </a:r>
          </a:p>
          <a:p>
            <a:pPr lvl="1"/>
            <a:r>
              <a:rPr lang="en-US" dirty="0"/>
              <a:t>Round robin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Shortest Mailbox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EF467-D89D-41E9-8387-FDBD57B3D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22" y="3267941"/>
            <a:ext cx="8052509" cy="32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6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8D5D-FB92-4F8C-A1A5-5A550E8B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1571-6486-44E1-83F2-421FBFF293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Special actor that groups other actors</a:t>
            </a:r>
          </a:p>
          <a:p>
            <a:r>
              <a:rPr lang="en-US" dirty="0"/>
              <a:t>Distribute message using strategy</a:t>
            </a:r>
          </a:p>
          <a:p>
            <a:pPr lvl="1"/>
            <a:r>
              <a:rPr lang="en-US" dirty="0"/>
              <a:t>Round robin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Shortest Mailbox queue</a:t>
            </a:r>
          </a:p>
          <a:p>
            <a:pPr lvl="1"/>
            <a:r>
              <a:rPr lang="en-US" dirty="0"/>
              <a:t>Consistent Hashing</a:t>
            </a:r>
          </a:p>
          <a:p>
            <a:pPr lvl="2"/>
            <a:r>
              <a:rPr lang="en-US" dirty="0"/>
              <a:t>Based on message property</a:t>
            </a:r>
          </a:p>
          <a:p>
            <a:pPr lvl="2"/>
            <a:r>
              <a:rPr lang="en-US" dirty="0"/>
              <a:t>All items with same value go to same actor</a:t>
            </a:r>
          </a:p>
        </p:txBody>
      </p:sp>
    </p:spTree>
    <p:extLst>
      <p:ext uri="{BB962C8B-B14F-4D97-AF65-F5344CB8AC3E}">
        <p14:creationId xmlns:p14="http://schemas.microsoft.com/office/powerpoint/2010/main" val="155684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44F7-E8CD-4D3F-8A84-393EB445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Actor Model through </a:t>
            </a:r>
            <a:r>
              <a:rPr lang="en-US" dirty="0" err="1"/>
              <a:t>Akka.nEt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0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BD59-FC1C-4A60-B826-E2E48B24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Path and Actor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9CC5-C6B9-4514-9645-AD382193EB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Unique path assigned on Actor creation</a:t>
            </a:r>
          </a:p>
          <a:p>
            <a:pPr lvl="1"/>
            <a:r>
              <a:rPr lang="en-US" dirty="0"/>
              <a:t>By code or auto-assigned (e.g. $a)</a:t>
            </a:r>
          </a:p>
          <a:p>
            <a:r>
              <a:rPr lang="en-US" dirty="0"/>
              <a:t>Path does always exist, no lifecycle like actor reference</a:t>
            </a:r>
          </a:p>
          <a:p>
            <a:r>
              <a:rPr lang="en-US" dirty="0">
                <a:solidFill>
                  <a:srgbClr val="FF0000"/>
                </a:solidFill>
              </a:rPr>
              <a:t>akka://</a:t>
            </a:r>
            <a:r>
              <a:rPr lang="en-US" dirty="0">
                <a:solidFill>
                  <a:srgbClr val="92D050"/>
                </a:solidFill>
              </a:rPr>
              <a:t>my-first-akka</a:t>
            </a:r>
            <a:r>
              <a:rPr lang="en-US" dirty="0">
                <a:solidFill>
                  <a:srgbClr val="00B0F0"/>
                </a:solidFill>
              </a:rPr>
              <a:t>@localhost:8000/</a:t>
            </a:r>
            <a:r>
              <a:rPr lang="en-US" dirty="0"/>
              <a:t>user/</a:t>
            </a:r>
            <a:r>
              <a:rPr lang="en-US" dirty="0">
                <a:solidFill>
                  <a:srgbClr val="FFFF00"/>
                </a:solidFill>
              </a:rPr>
              <a:t>player-coordinator/Bart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Protocol: </a:t>
            </a:r>
            <a:r>
              <a:rPr lang="en-US" dirty="0" err="1"/>
              <a:t>tcp</a:t>
            </a:r>
            <a:r>
              <a:rPr lang="en-US" dirty="0"/>
              <a:t> by default or </a:t>
            </a:r>
            <a:r>
              <a:rPr lang="en-US" dirty="0" err="1"/>
              <a:t>udp</a:t>
            </a:r>
            <a:endParaRPr lang="en-US" dirty="0"/>
          </a:p>
          <a:p>
            <a:pPr lvl="1"/>
            <a:r>
              <a:rPr lang="en-US" dirty="0">
                <a:solidFill>
                  <a:srgbClr val="92D050"/>
                </a:solidFill>
              </a:rPr>
              <a:t>Actor System: </a:t>
            </a:r>
            <a:r>
              <a:rPr lang="en-US" dirty="0"/>
              <a:t>name of </a:t>
            </a:r>
            <a:r>
              <a:rPr lang="en-US" dirty="0" err="1"/>
              <a:t>ActorSytem</a:t>
            </a:r>
            <a:r>
              <a:rPr lang="en-US" dirty="0"/>
              <a:t> set on creation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Address: </a:t>
            </a:r>
            <a:r>
              <a:rPr lang="en-US" dirty="0"/>
              <a:t>optional, set in case of remote deployments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Path: </a:t>
            </a:r>
            <a:r>
              <a:rPr lang="en-US" dirty="0"/>
              <a:t>path of actor in hierarchy</a:t>
            </a:r>
          </a:p>
          <a:p>
            <a:r>
              <a:rPr lang="en-US" dirty="0"/>
              <a:t>Actor selection: absolute or relative paths</a:t>
            </a:r>
          </a:p>
          <a:p>
            <a:pPr lvl="1"/>
            <a:r>
              <a:rPr lang="en-US" dirty="0"/>
              <a:t>../../statistics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8F3F-5DD1-4C5D-981F-3C6B0BB0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51284"/>
            <a:ext cx="10515600" cy="814977"/>
          </a:xfrm>
        </p:spPr>
        <p:txBody>
          <a:bodyPr/>
          <a:lstStyle/>
          <a:p>
            <a:pPr algn="ctr"/>
            <a:r>
              <a:rPr lang="en-US" dirty="0"/>
              <a:t>Demo: Hierarchy and Routing</a:t>
            </a:r>
          </a:p>
        </p:txBody>
      </p:sp>
    </p:spTree>
    <p:extLst>
      <p:ext uri="{BB962C8B-B14F-4D97-AF65-F5344CB8AC3E}">
        <p14:creationId xmlns:p14="http://schemas.microsoft.com/office/powerpoint/2010/main" val="3777883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2DFE55-B02C-4C4E-A2B9-FB2745BA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2" y="1499793"/>
            <a:ext cx="12007318" cy="4915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85083-4DC7-44FA-BCC5-F64D2889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Lifecycle and State</a:t>
            </a:r>
          </a:p>
        </p:txBody>
      </p:sp>
    </p:spTree>
    <p:extLst>
      <p:ext uri="{BB962C8B-B14F-4D97-AF65-F5344CB8AC3E}">
        <p14:creationId xmlns:p14="http://schemas.microsoft.com/office/powerpoint/2010/main" val="60155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353A-E8DD-4F05-B079-98FB5C76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CA1D-7641-48FA-95AA-28E9302A6FC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Terminate</a:t>
            </a:r>
          </a:p>
          <a:p>
            <a:pPr lvl="1"/>
            <a:r>
              <a:rPr lang="en-US" dirty="0"/>
              <a:t>Terminate </a:t>
            </a:r>
            <a:r>
              <a:rPr lang="en-US" dirty="0" err="1"/>
              <a:t>ActorSystem</a:t>
            </a:r>
            <a:endParaRPr lang="en-US" dirty="0"/>
          </a:p>
          <a:p>
            <a:pPr lvl="1"/>
            <a:r>
              <a:rPr lang="en-US" dirty="0" err="1"/>
              <a:t>ActorContext.Stop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PoisonPill</a:t>
            </a:r>
            <a:r>
              <a:rPr lang="en-US" dirty="0"/>
              <a:t> message</a:t>
            </a:r>
          </a:p>
          <a:p>
            <a:pPr lvl="1"/>
            <a:r>
              <a:rPr lang="en-US" dirty="0"/>
              <a:t>Kill message (throws </a:t>
            </a:r>
            <a:r>
              <a:rPr lang="en-US" dirty="0" err="1"/>
              <a:t>ActorKilledException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GracefulStop</a:t>
            </a:r>
            <a:r>
              <a:rPr lang="en-US" dirty="0"/>
              <a:t>(Timespan span)</a:t>
            </a:r>
          </a:p>
          <a:p>
            <a:r>
              <a:rPr lang="en-US" dirty="0" err="1"/>
              <a:t>Deadletter</a:t>
            </a:r>
            <a:r>
              <a:rPr lang="en-US" dirty="0"/>
              <a:t>: all messages arriving after kill</a:t>
            </a:r>
          </a:p>
          <a:p>
            <a:endParaRPr lang="en-US" dirty="0"/>
          </a:p>
          <a:p>
            <a:r>
              <a:rPr lang="en-US" dirty="0"/>
              <a:t>Restarting</a:t>
            </a:r>
          </a:p>
          <a:p>
            <a:pPr lvl="1"/>
            <a:r>
              <a:rPr lang="en-US" dirty="0"/>
              <a:t>Depends on Supervision Strategy</a:t>
            </a:r>
          </a:p>
        </p:txBody>
      </p:sp>
    </p:spTree>
    <p:extLst>
      <p:ext uri="{BB962C8B-B14F-4D97-AF65-F5344CB8AC3E}">
        <p14:creationId xmlns:p14="http://schemas.microsoft.com/office/powerpoint/2010/main" val="1004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8F3F-5DD1-4C5D-981F-3C6B0BB0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51284"/>
            <a:ext cx="10515600" cy="814977"/>
          </a:xfrm>
        </p:spPr>
        <p:txBody>
          <a:bodyPr/>
          <a:lstStyle/>
          <a:p>
            <a:pPr algn="ctr"/>
            <a:r>
              <a:rPr lang="en-US" dirty="0"/>
              <a:t>Demo: Lifecycle</a:t>
            </a:r>
          </a:p>
        </p:txBody>
      </p:sp>
    </p:spTree>
    <p:extLst>
      <p:ext uri="{BB962C8B-B14F-4D97-AF65-F5344CB8AC3E}">
        <p14:creationId xmlns:p14="http://schemas.microsoft.com/office/powerpoint/2010/main" val="1985541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C215-4678-41B6-A469-ECA986E7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components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5001-C16D-4555-9575-5D38009A3FE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US" dirty="0"/>
          </a:p>
          <a:p>
            <a:pPr lvl="1"/>
            <a:r>
              <a:rPr lang="en-US" dirty="0" err="1"/>
              <a:t>EventStream</a:t>
            </a:r>
            <a:r>
              <a:rPr lang="en-US" dirty="0"/>
              <a:t> (pub/sub) in single </a:t>
            </a:r>
            <a:r>
              <a:rPr lang="en-US" dirty="0" err="1"/>
              <a:t>ActorSystem</a:t>
            </a:r>
            <a:r>
              <a:rPr lang="en-US" dirty="0"/>
              <a:t> context, not across node</a:t>
            </a:r>
          </a:p>
          <a:p>
            <a:r>
              <a:rPr lang="en-US" dirty="0"/>
              <a:t>Unit Testing</a:t>
            </a:r>
          </a:p>
          <a:p>
            <a:pPr lvl="1"/>
            <a:r>
              <a:rPr lang="en-US" dirty="0" err="1"/>
              <a:t>Akka.TestKit</a:t>
            </a:r>
            <a:r>
              <a:rPr lang="en-US" dirty="0"/>
              <a:t>: </a:t>
            </a:r>
            <a:r>
              <a:rPr lang="en-US" dirty="0" err="1"/>
              <a:t>TestKitBase</a:t>
            </a:r>
            <a:endParaRPr lang="en-US" dirty="0"/>
          </a:p>
          <a:p>
            <a:pPr lvl="1"/>
            <a:r>
              <a:rPr lang="en-US" dirty="0" err="1"/>
              <a:t>Akka.TestKit.NUnit</a:t>
            </a:r>
            <a:r>
              <a:rPr lang="en-US" dirty="0"/>
              <a:t>, </a:t>
            </a:r>
            <a:r>
              <a:rPr lang="en-US" dirty="0" err="1"/>
              <a:t>Akka.TestKit.XUnit</a:t>
            </a:r>
            <a:r>
              <a:rPr lang="en-US" dirty="0"/>
              <a:t>, …</a:t>
            </a:r>
          </a:p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StandardOutLogger</a:t>
            </a:r>
            <a:r>
              <a:rPr lang="en-US" dirty="0"/>
              <a:t>, </a:t>
            </a:r>
            <a:r>
              <a:rPr lang="en-US" dirty="0" err="1"/>
              <a:t>BusLogging</a:t>
            </a:r>
            <a:endParaRPr lang="en-US" dirty="0"/>
          </a:p>
          <a:p>
            <a:pPr lvl="1"/>
            <a:r>
              <a:rPr lang="en-US" dirty="0" err="1"/>
              <a:t>Akka.Logger.Serilog</a:t>
            </a:r>
            <a:r>
              <a:rPr lang="en-US" dirty="0"/>
              <a:t>, </a:t>
            </a:r>
            <a:r>
              <a:rPr lang="en-US" dirty="0" err="1"/>
              <a:t>Akka.Logger.Nlog</a:t>
            </a:r>
            <a:r>
              <a:rPr lang="en-US" dirty="0"/>
              <a:t>, …</a:t>
            </a:r>
          </a:p>
          <a:p>
            <a:r>
              <a:rPr lang="en-US" dirty="0"/>
              <a:t>Scheduling</a:t>
            </a:r>
          </a:p>
          <a:p>
            <a:pPr lvl="1"/>
            <a:r>
              <a:rPr lang="en-US" dirty="0" err="1"/>
              <a:t>ActorSystem.Scheduler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C215-4678-41B6-A469-ECA986E7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components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5001-C16D-4555-9575-5D38009A3FE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Circuit Breaker</a:t>
            </a:r>
          </a:p>
          <a:p>
            <a:pPr lvl="1"/>
            <a:r>
              <a:rPr lang="en-US" dirty="0" err="1"/>
              <a:t>Akka.Pattern.CircuitBreaker</a:t>
            </a:r>
            <a:endParaRPr lang="en-US" dirty="0"/>
          </a:p>
          <a:p>
            <a:r>
              <a:rPr lang="en-US" dirty="0"/>
              <a:t>Persistence</a:t>
            </a:r>
          </a:p>
          <a:p>
            <a:pPr lvl="1"/>
            <a:r>
              <a:rPr lang="en-US" dirty="0"/>
              <a:t>Event Sourcing: changes to internal state (default)</a:t>
            </a:r>
          </a:p>
          <a:p>
            <a:pPr lvl="1"/>
            <a:r>
              <a:rPr lang="en-US" dirty="0" err="1"/>
              <a:t>SnapshotStore</a:t>
            </a:r>
            <a:r>
              <a:rPr lang="en-US" dirty="0"/>
              <a:t>: snapshot of current state</a:t>
            </a:r>
          </a:p>
          <a:p>
            <a:r>
              <a:rPr lang="en-US" dirty="0"/>
              <a:t>Remoting</a:t>
            </a:r>
          </a:p>
          <a:p>
            <a:pPr lvl="1"/>
            <a:r>
              <a:rPr lang="en-US" dirty="0"/>
              <a:t>Default: single </a:t>
            </a:r>
            <a:r>
              <a:rPr lang="en-US" dirty="0" err="1"/>
              <a:t>ActorSystem</a:t>
            </a:r>
            <a:r>
              <a:rPr lang="en-US" dirty="0"/>
              <a:t> = single application process</a:t>
            </a:r>
          </a:p>
          <a:p>
            <a:pPr lvl="1"/>
            <a:r>
              <a:rPr lang="en-US" dirty="0"/>
              <a:t>Multiple </a:t>
            </a:r>
            <a:r>
              <a:rPr lang="en-US" dirty="0" err="1"/>
              <a:t>ActorSystems</a:t>
            </a:r>
            <a:r>
              <a:rPr lang="en-US" dirty="0"/>
              <a:t> in different processes</a:t>
            </a:r>
          </a:p>
          <a:p>
            <a:pPr lvl="2"/>
            <a:r>
              <a:rPr lang="en-US" dirty="0"/>
              <a:t>Single machine</a:t>
            </a:r>
          </a:p>
          <a:p>
            <a:pPr lvl="2"/>
            <a:r>
              <a:rPr lang="en-US" dirty="0"/>
              <a:t>Another server</a:t>
            </a:r>
          </a:p>
          <a:p>
            <a:pPr lvl="1"/>
            <a:r>
              <a:rPr lang="en-US" dirty="0"/>
              <a:t>TCP: </a:t>
            </a:r>
            <a:r>
              <a:rPr lang="en-US" dirty="0" err="1"/>
              <a:t>akka.tcp</a:t>
            </a:r>
            <a:r>
              <a:rPr lang="en-US" dirty="0"/>
              <a:t>://actorsystemname@192.168.1.105:8000/user/a2</a:t>
            </a:r>
          </a:p>
        </p:txBody>
      </p:sp>
    </p:spTree>
    <p:extLst>
      <p:ext uri="{BB962C8B-B14F-4D97-AF65-F5344CB8AC3E}">
        <p14:creationId xmlns:p14="http://schemas.microsoft.com/office/powerpoint/2010/main" val="3151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1856-183C-4FF4-BD66-5D381646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Akka.NET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0E2C3-7683-4153-A55D-CF80C6C3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645" y="1385868"/>
            <a:ext cx="8882536" cy="51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323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1646C-E85E-4EF0-8501-4CFF46FB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Microsoft Orleans?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4F8924-8E0C-4A4C-96F0-C21BF0496A1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15234560"/>
              </p:ext>
            </p:extLst>
          </p:nvPr>
        </p:nvGraphicFramePr>
        <p:xfrm>
          <a:off x="831850" y="1700213"/>
          <a:ext cx="10515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287974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4827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Microsoft Orleans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Akka.NET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Comes out of Microsoft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Port of Java/Scala </a:t>
                      </a:r>
                      <a:r>
                        <a:rPr lang="en-US" sz="2000" dirty="0" err="1"/>
                        <a:t>Akka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35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74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TPL &amp; Reactive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TPL &amp; Reactive Methodology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5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Cloud-native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In-app, on-prem, in the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89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Virtual </a:t>
                      </a:r>
                      <a:r>
                        <a:rPr lang="en-US" sz="2000" b="1" dirty="0"/>
                        <a:t>Grain</a:t>
                      </a:r>
                      <a:r>
                        <a:rPr lang="en-US" sz="2000" dirty="0"/>
                        <a:t> created on demand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Explicit created/stopped </a:t>
                      </a:r>
                      <a:r>
                        <a:rPr lang="en-US" sz="2000" b="1" dirty="0"/>
                        <a:t>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9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Grain needs an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Actor created in context of 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1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Full lifecycle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97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Focus on easy default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Minimal abstraction required, so higher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80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=&gt; Quick start into Actor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=&gt; More expert at higher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627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329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A305-2E29-4F47-B5C7-2D9559E5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7933-C443-49EF-9AEB-27259CF115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Actor Model and Akka.NET</a:t>
            </a:r>
          </a:p>
          <a:p>
            <a:r>
              <a:rPr lang="en-US" dirty="0"/>
              <a:t>Actors and messages</a:t>
            </a:r>
          </a:p>
          <a:p>
            <a:r>
              <a:rPr lang="en-US" dirty="0"/>
              <a:t>Actor hierarchy and routing</a:t>
            </a:r>
          </a:p>
          <a:p>
            <a:r>
              <a:rPr lang="en-US" dirty="0"/>
              <a:t>Actor lifecycle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B108A-C274-497C-939C-ADADC1F1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30602"/>
            <a:ext cx="5264150" cy="814977"/>
          </a:xfrm>
        </p:spPr>
        <p:txBody>
          <a:bodyPr/>
          <a:lstStyle/>
          <a:p>
            <a:r>
              <a:rPr lang="en-US" dirty="0"/>
              <a:t>Bart Lannoeye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78463-D3CB-4708-9C0F-DAE08592BB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831849" y="1700638"/>
            <a:ext cx="5264151" cy="4708871"/>
          </a:xfrm>
        </p:spPr>
        <p:txBody>
          <a:bodyPr/>
          <a:lstStyle/>
          <a:p>
            <a:r>
              <a:rPr lang="en-US" dirty="0"/>
              <a:t>Senior .NET Consultant</a:t>
            </a:r>
            <a:br>
              <a:rPr lang="en-US" dirty="0"/>
            </a:br>
            <a:r>
              <a:rPr lang="en-US" dirty="0"/>
              <a:t>	@ </a:t>
            </a:r>
            <a:r>
              <a:rPr lang="en-US" dirty="0" err="1"/>
              <a:t>Sirus</a:t>
            </a: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bartlannoeye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6CF95-24CD-4A52-B4C3-F57E4622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738" y="3609446"/>
            <a:ext cx="1935265" cy="1931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A014E-FAFA-44F1-8D79-6F405D2A2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38" y="5647237"/>
            <a:ext cx="1935265" cy="76227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A4D22CE-7660-4299-AB3B-4F2C320209E0}"/>
              </a:ext>
            </a:extLst>
          </p:cNvPr>
          <p:cNvSpPr txBox="1">
            <a:spLocks/>
          </p:cNvSpPr>
          <p:nvPr/>
        </p:nvSpPr>
        <p:spPr>
          <a:xfrm>
            <a:off x="6281463" y="730602"/>
            <a:ext cx="5264150" cy="814977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Gotham Bold" charset="0"/>
                <a:ea typeface="+mj-ea"/>
                <a:cs typeface="+mj-cs"/>
              </a:defRPr>
            </a:lvl1pPr>
          </a:lstStyle>
          <a:p>
            <a:r>
              <a:rPr lang="en-US" dirty="0"/>
              <a:t>Glenn Versweyveld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C690099-09A1-45D9-A440-4429FAF5D0B7}"/>
              </a:ext>
            </a:extLst>
          </p:cNvPr>
          <p:cNvSpPr txBox="1">
            <a:spLocks/>
          </p:cNvSpPr>
          <p:nvPr/>
        </p:nvSpPr>
        <p:spPr>
          <a:xfrm flipH="1">
            <a:off x="6281463" y="1700637"/>
            <a:ext cx="5264151" cy="47088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Mobile Developer</a:t>
            </a:r>
            <a:br>
              <a:rPr lang="en-US" dirty="0"/>
            </a:br>
            <a:r>
              <a:rPr lang="en-US" dirty="0"/>
              <a:t>	@ Bank </a:t>
            </a:r>
            <a:r>
              <a:rPr lang="en-US" dirty="0" err="1"/>
              <a:t>J.Van</a:t>
            </a:r>
            <a:r>
              <a:rPr lang="en-US" dirty="0"/>
              <a:t> Breda &amp; C°</a:t>
            </a:r>
          </a:p>
          <a:p>
            <a:r>
              <a:rPr lang="en-US" dirty="0"/>
              <a:t>Twitter: @</a:t>
            </a:r>
            <a:r>
              <a:rPr lang="en-US" dirty="0" err="1"/>
              <a:t>depechie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BFD68C-F786-4EC0-9DE4-B03F49DAC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584" y="3609446"/>
            <a:ext cx="1931778" cy="1931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0F408-2D2B-42DB-BC9B-05682FC45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097" y="5647236"/>
            <a:ext cx="1935265" cy="7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B108A-C274-497C-939C-ADADC1F1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30602"/>
            <a:ext cx="5264150" cy="81497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78463-D3CB-4708-9C0F-DAE08592BB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831849" y="1700638"/>
            <a:ext cx="5264151" cy="4708871"/>
          </a:xfrm>
        </p:spPr>
        <p:txBody>
          <a:bodyPr/>
          <a:lstStyle/>
          <a:p>
            <a:r>
              <a:rPr lang="en-US" dirty="0"/>
              <a:t>Bart Lannoeye</a:t>
            </a:r>
          </a:p>
          <a:p>
            <a:r>
              <a:rPr lang="en-US" dirty="0"/>
              <a:t>Senior .NET Consultant</a:t>
            </a:r>
            <a:br>
              <a:rPr lang="en-US" dirty="0"/>
            </a:br>
            <a:r>
              <a:rPr lang="en-US" dirty="0"/>
              <a:t>	@ </a:t>
            </a:r>
            <a:r>
              <a:rPr lang="en-US" dirty="0" err="1"/>
              <a:t>Sirus</a:t>
            </a: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bartlannoeye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C690099-09A1-45D9-A440-4429FAF5D0B7}"/>
              </a:ext>
            </a:extLst>
          </p:cNvPr>
          <p:cNvSpPr txBox="1">
            <a:spLocks/>
          </p:cNvSpPr>
          <p:nvPr/>
        </p:nvSpPr>
        <p:spPr>
          <a:xfrm flipH="1">
            <a:off x="6281463" y="1700637"/>
            <a:ext cx="5264151" cy="47088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Glenn Versweyveld</a:t>
            </a:r>
          </a:p>
          <a:p>
            <a:r>
              <a:rPr lang="en-US"/>
              <a:t>Mobile </a:t>
            </a:r>
            <a:r>
              <a:rPr lang="en-US" dirty="0"/>
              <a:t>Developer</a:t>
            </a:r>
            <a:br>
              <a:rPr lang="en-US" dirty="0"/>
            </a:br>
            <a:r>
              <a:rPr lang="en-US" dirty="0"/>
              <a:t>	@ Bank </a:t>
            </a:r>
            <a:r>
              <a:rPr lang="en-US" dirty="0" err="1"/>
              <a:t>J.Van</a:t>
            </a:r>
            <a:r>
              <a:rPr lang="en-US" dirty="0"/>
              <a:t> Breda &amp; C°</a:t>
            </a:r>
          </a:p>
          <a:p>
            <a:r>
              <a:rPr lang="en-US" dirty="0"/>
              <a:t>Twitter: @</a:t>
            </a:r>
            <a:r>
              <a:rPr lang="en-US" dirty="0" err="1"/>
              <a:t>depechie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363B7-7A7F-4281-8C76-B2B9D2DF6A11}"/>
              </a:ext>
            </a:extLst>
          </p:cNvPr>
          <p:cNvSpPr txBox="1"/>
          <p:nvPr/>
        </p:nvSpPr>
        <p:spPr>
          <a:xfrm>
            <a:off x="3313355" y="4733364"/>
            <a:ext cx="7890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otham Medium" panose="02000604030000020004" pitchFamily="50" charset="0"/>
              </a:rPr>
              <a:t>https://github.com/Depechie/2018-Techorama-Akka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DEF160-3929-4799-BD76-AC794B94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8" y="4206238"/>
            <a:ext cx="1530677" cy="14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B108A-C274-497C-939C-ADADC1F1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Actor Model?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78463-D3CB-4708-9C0F-DAE08592BB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Abstraction that allows to code in terms of communication</a:t>
            </a:r>
          </a:p>
          <a:p>
            <a:r>
              <a:rPr lang="en-US" dirty="0"/>
              <a:t>Is inherently concurrent</a:t>
            </a:r>
          </a:p>
          <a:p>
            <a:r>
              <a:rPr lang="en-US" dirty="0"/>
              <a:t>Is implemented thread safe (in Akka.NET)</a:t>
            </a:r>
          </a:p>
          <a:p>
            <a:r>
              <a:rPr lang="en-US" dirty="0"/>
              <a:t>And thus very scalable</a:t>
            </a:r>
          </a:p>
          <a:p>
            <a:r>
              <a:rPr lang="en-US" dirty="0"/>
              <a:t>Everything is an actor</a:t>
            </a:r>
          </a:p>
          <a:p>
            <a:r>
              <a:rPr lang="en-US" dirty="0"/>
              <a:t>Manages concurrency through messages and encapsulation</a:t>
            </a:r>
          </a:p>
          <a:p>
            <a:endParaRPr lang="en-US" dirty="0"/>
          </a:p>
          <a:p>
            <a:r>
              <a:rPr lang="en-US" dirty="0"/>
              <a:t>It’s a different mindset!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02AE-17FD-4BEB-9753-8B1A8421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Akka.NET?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3CD8-1F02-4AD4-A270-C86108AC58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Port of Java/Scala </a:t>
            </a:r>
            <a:r>
              <a:rPr lang="en-US" dirty="0" err="1"/>
              <a:t>Akka</a:t>
            </a:r>
            <a:endParaRPr lang="en-US" dirty="0"/>
          </a:p>
          <a:p>
            <a:r>
              <a:rPr lang="en-US" dirty="0"/>
              <a:t>Open Source</a:t>
            </a:r>
          </a:p>
          <a:p>
            <a:r>
              <a:rPr lang="en-US" dirty="0"/>
              <a:t>Task Parallel Library</a:t>
            </a:r>
          </a:p>
          <a:p>
            <a:r>
              <a:rPr lang="en-US" dirty="0"/>
              <a:t>‘Reactive Manifesto’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E08DA-00ED-4920-937D-7F58886E8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386" y="2993101"/>
            <a:ext cx="7048499" cy="341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02AE-17FD-4BEB-9753-8B1A8421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are solved with Akka.NET?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3CD8-1F02-4AD4-A270-C86108AC58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Multi-threaded behavior without the use of low-level concurrency constructs like atomics or locks.</a:t>
            </a:r>
          </a:p>
          <a:p>
            <a:r>
              <a:rPr lang="en-US" dirty="0"/>
              <a:t>Transparent remote communication between systems.</a:t>
            </a:r>
          </a:p>
          <a:p>
            <a:r>
              <a:rPr lang="en-US" dirty="0"/>
              <a:t>A clustered, high-availability architecture that is elastic, scales in or out, on demand.</a:t>
            </a:r>
          </a:p>
          <a:p>
            <a:r>
              <a:rPr lang="en-US" dirty="0"/>
              <a:t>Self-healing system with local and remote hierarchies.</a:t>
            </a:r>
          </a:p>
          <a:p>
            <a:r>
              <a:rPr lang="en-US" dirty="0"/>
              <a:t>High performance systems with small footprint</a:t>
            </a:r>
          </a:p>
          <a:p>
            <a:pPr lvl="1"/>
            <a:r>
              <a:rPr lang="en-US" dirty="0"/>
              <a:t>50 million messages per sec, ~2.5 million actors per GB</a:t>
            </a:r>
          </a:p>
        </p:txBody>
      </p:sp>
    </p:spTree>
    <p:extLst>
      <p:ext uri="{BB962C8B-B14F-4D97-AF65-F5344CB8AC3E}">
        <p14:creationId xmlns:p14="http://schemas.microsoft.com/office/powerpoint/2010/main" val="255139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12064-406F-44E8-8040-6EAA411B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89" y="1283906"/>
            <a:ext cx="6765830" cy="5100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09BA8-A47D-4F38-B7F1-CF9D1E779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70" y="259684"/>
            <a:ext cx="10699407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0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2A5D-F9D3-4C2A-950C-185E55AE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CF369-B57B-4D63-8FE9-B41707F5DB3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Lightweight</a:t>
            </a:r>
          </a:p>
          <a:p>
            <a:r>
              <a:rPr lang="en-US" dirty="0"/>
              <a:t>Never shares state</a:t>
            </a:r>
          </a:p>
          <a:p>
            <a:r>
              <a:rPr lang="en-US" dirty="0"/>
              <a:t>Communicates through async messages</a:t>
            </a:r>
          </a:p>
          <a:p>
            <a:r>
              <a:rPr lang="en-US" dirty="0"/>
              <a:t>Has a mailbox to buffer messages</a:t>
            </a:r>
          </a:p>
          <a:p>
            <a:r>
              <a:rPr lang="en-US" dirty="0"/>
              <a:t>Processes one message at a time</a:t>
            </a:r>
          </a:p>
          <a:p>
            <a:r>
              <a:rPr lang="en-US" dirty="0"/>
              <a:t>Is a single-threaded object</a:t>
            </a:r>
          </a:p>
        </p:txBody>
      </p:sp>
    </p:spTree>
    <p:extLst>
      <p:ext uri="{BB962C8B-B14F-4D97-AF65-F5344CB8AC3E}">
        <p14:creationId xmlns:p14="http://schemas.microsoft.com/office/powerpoint/2010/main" val="30645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5783-F0AA-424A-A4AE-7FD89F91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message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A6805-95D7-472B-BCA7-BB38CB17B1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Receive messages through </a:t>
            </a:r>
            <a:r>
              <a:rPr lang="en-US" dirty="0" err="1"/>
              <a:t>UntypedActor</a:t>
            </a:r>
            <a:r>
              <a:rPr lang="en-US" dirty="0"/>
              <a:t> / </a:t>
            </a:r>
            <a:r>
              <a:rPr lang="en-US" dirty="0" err="1"/>
              <a:t>ReceiveActor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6ACAA-2B77-40D7-B96F-2D046E7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13" y="2164377"/>
            <a:ext cx="8487641" cy="445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chorama2018Templat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BFE659D-2FCD-44CD-BE28-2648D9A21CF5}" vid="{7FE9D87E-6738-4226-B434-BD7E95ED30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1069</Words>
  <Application>Microsoft Office PowerPoint</Application>
  <PresentationFormat>Widescreen</PresentationFormat>
  <Paragraphs>228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Gotham Bold</vt:lpstr>
      <vt:lpstr>Gotham Medium</vt:lpstr>
      <vt:lpstr>Symbol</vt:lpstr>
      <vt:lpstr>Wingdings</vt:lpstr>
      <vt:lpstr>Techorama2018Template</vt:lpstr>
      <vt:lpstr>PowerPoint Presentation</vt:lpstr>
      <vt:lpstr>Introduction to Actor Model through Akka.nEt</vt:lpstr>
      <vt:lpstr>Bart Lannoeye</vt:lpstr>
      <vt:lpstr>What is the Actor Model?</vt:lpstr>
      <vt:lpstr>What is Akka.NET?</vt:lpstr>
      <vt:lpstr>What needs are solved with Akka.NET?</vt:lpstr>
      <vt:lpstr>PowerPoint Presentation</vt:lpstr>
      <vt:lpstr>What is an Actor?</vt:lpstr>
      <vt:lpstr>Actor message communication</vt:lpstr>
      <vt:lpstr>ActorSystem</vt:lpstr>
      <vt:lpstr>Sending messages</vt:lpstr>
      <vt:lpstr>Demo: Sending our first message</vt:lpstr>
      <vt:lpstr>Runtime behavior</vt:lpstr>
      <vt:lpstr>Demo: Behaviors</vt:lpstr>
      <vt:lpstr>Actor Hierarchies</vt:lpstr>
      <vt:lpstr>Routers</vt:lpstr>
      <vt:lpstr>Routers</vt:lpstr>
      <vt:lpstr>Routers</vt:lpstr>
      <vt:lpstr>Routers</vt:lpstr>
      <vt:lpstr>Actor Path and Actor Selector</vt:lpstr>
      <vt:lpstr>Demo: Hierarchy and Routing</vt:lpstr>
      <vt:lpstr>Actor Lifecycle and State</vt:lpstr>
      <vt:lpstr>Actor Lifecycle</vt:lpstr>
      <vt:lpstr>Demo: Lifecycle</vt:lpstr>
      <vt:lpstr>Other components (1)</vt:lpstr>
      <vt:lpstr>Other components (2)</vt:lpstr>
      <vt:lpstr>Akka.NET Components</vt:lpstr>
      <vt:lpstr>What about Microsoft Orleans?</vt:lpstr>
      <vt:lpstr>Recap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Lannoeye</dc:creator>
  <cp:lastModifiedBy>Bart Lannoeye</cp:lastModifiedBy>
  <cp:revision>25</cp:revision>
  <dcterms:created xsi:type="dcterms:W3CDTF">2018-05-14T19:11:00Z</dcterms:created>
  <dcterms:modified xsi:type="dcterms:W3CDTF">2018-05-24T07:31:48Z</dcterms:modified>
</cp:coreProperties>
</file>